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10693400" cy="7556500"/>
  <p:notesSz cx="6858000" cy="9144000"/>
  <p:embeddedFontLst>
    <p:embeddedFont>
      <p:font typeface="Handy Casual" charset="1" panose="00000500000000000000"/>
      <p:regular r:id="rId10"/>
    </p:embeddedFont>
    <p:embeddedFont>
      <p:font typeface="Bobby Jones" charset="1" panose="00000000000000000000"/>
      <p:regular r:id="rId11"/>
    </p:embeddedFont>
    <p:embeddedFont>
      <p:font typeface="Funtastic" charset="1" panose="00000000000000000000"/>
      <p:regular r:id="rId12"/>
    </p:embeddedFont>
    <p:embeddedFont>
      <p:font typeface="Londrina Solid" charset="1" panose="000005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12" Target="../media/image15.png" Type="http://schemas.openxmlformats.org/officeDocument/2006/relationships/image"/><Relationship Id="rId13" Target="../media/image16.png" Type="http://schemas.openxmlformats.org/officeDocument/2006/relationships/image"/><Relationship Id="rId14" Target="../media/image17.png" Type="http://schemas.openxmlformats.org/officeDocument/2006/relationships/image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../media/image10.png" Type="http://schemas.openxmlformats.org/officeDocument/2006/relationships/image"/><Relationship Id="rId8" Target="../media/image11.png" Type="http://schemas.openxmlformats.org/officeDocument/2006/relationships/image"/><Relationship Id="rId9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E26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2359" y="403294"/>
            <a:ext cx="9347282" cy="6753411"/>
          </a:xfrm>
          <a:custGeom>
            <a:avLst/>
            <a:gdLst/>
            <a:ahLst/>
            <a:cxnLst/>
            <a:rect r="r" b="b" t="t" l="l"/>
            <a:pathLst>
              <a:path h="6753411" w="9347282">
                <a:moveTo>
                  <a:pt x="0" y="0"/>
                </a:moveTo>
                <a:lnTo>
                  <a:pt x="9347282" y="0"/>
                </a:lnTo>
                <a:lnTo>
                  <a:pt x="9347282" y="6753412"/>
                </a:lnTo>
                <a:lnTo>
                  <a:pt x="0" y="6753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1782" y="323402"/>
            <a:ext cx="9568437" cy="6913196"/>
          </a:xfrm>
          <a:custGeom>
            <a:avLst/>
            <a:gdLst/>
            <a:ahLst/>
            <a:cxnLst/>
            <a:rect r="r" b="b" t="t" l="l"/>
            <a:pathLst>
              <a:path h="6913196" w="9568437">
                <a:moveTo>
                  <a:pt x="0" y="0"/>
                </a:moveTo>
                <a:lnTo>
                  <a:pt x="9568436" y="0"/>
                </a:lnTo>
                <a:lnTo>
                  <a:pt x="9568436" y="6913196"/>
                </a:lnTo>
                <a:lnTo>
                  <a:pt x="0" y="69131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756000" y="1114689"/>
            <a:ext cx="9180000" cy="609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5000">
                <a:solidFill>
                  <a:srgbClr val="5D483A"/>
                </a:solidFill>
                <a:latin typeface="Handy Casual"/>
                <a:ea typeface="Handy Casual"/>
                <a:cs typeface="Handy Casual"/>
                <a:sym typeface="Handy Casual"/>
              </a:rPr>
              <a:t>CURSO ESCOLAR 2024-2025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415464" y="2289231"/>
            <a:ext cx="1091274" cy="1091274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1415464" y="818637"/>
            <a:ext cx="1091274" cy="1091274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9" id="9"/>
          <p:cNvGrpSpPr/>
          <p:nvPr/>
        </p:nvGrpSpPr>
        <p:grpSpPr>
          <a:xfrm rot="0">
            <a:off x="1415464" y="3758149"/>
            <a:ext cx="1091274" cy="1091274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1" id="11"/>
          <p:cNvGrpSpPr/>
          <p:nvPr/>
        </p:nvGrpSpPr>
        <p:grpSpPr>
          <a:xfrm rot="0">
            <a:off x="1415464" y="5228743"/>
            <a:ext cx="1091274" cy="1091274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3" id="13"/>
          <p:cNvGrpSpPr/>
          <p:nvPr/>
        </p:nvGrpSpPr>
        <p:grpSpPr>
          <a:xfrm rot="0">
            <a:off x="2769424" y="2289231"/>
            <a:ext cx="1091274" cy="1091274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5" id="15"/>
          <p:cNvGrpSpPr/>
          <p:nvPr/>
        </p:nvGrpSpPr>
        <p:grpSpPr>
          <a:xfrm rot="0">
            <a:off x="2769424" y="3758149"/>
            <a:ext cx="1091274" cy="1091274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7" id="17"/>
          <p:cNvGrpSpPr/>
          <p:nvPr/>
        </p:nvGrpSpPr>
        <p:grpSpPr>
          <a:xfrm rot="0">
            <a:off x="2769424" y="5228743"/>
            <a:ext cx="1091274" cy="1091274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9" id="19"/>
          <p:cNvGrpSpPr/>
          <p:nvPr/>
        </p:nvGrpSpPr>
        <p:grpSpPr>
          <a:xfrm rot="0">
            <a:off x="4123383" y="2289231"/>
            <a:ext cx="1091274" cy="1091274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1" id="21"/>
          <p:cNvGrpSpPr/>
          <p:nvPr/>
        </p:nvGrpSpPr>
        <p:grpSpPr>
          <a:xfrm rot="0">
            <a:off x="4123383" y="3758149"/>
            <a:ext cx="1091274" cy="1091274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3" id="23"/>
          <p:cNvGrpSpPr/>
          <p:nvPr/>
        </p:nvGrpSpPr>
        <p:grpSpPr>
          <a:xfrm rot="0">
            <a:off x="4123383" y="5228743"/>
            <a:ext cx="1091274" cy="1091274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5" id="25"/>
          <p:cNvGrpSpPr/>
          <p:nvPr/>
        </p:nvGrpSpPr>
        <p:grpSpPr>
          <a:xfrm rot="0">
            <a:off x="5477343" y="2289231"/>
            <a:ext cx="1091274" cy="1091274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7" id="27"/>
          <p:cNvGrpSpPr/>
          <p:nvPr/>
        </p:nvGrpSpPr>
        <p:grpSpPr>
          <a:xfrm rot="0">
            <a:off x="5477343" y="3758149"/>
            <a:ext cx="1091274" cy="1091274"/>
            <a:chOff x="0" y="0"/>
            <a:chExt cx="812800" cy="8128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9" id="29"/>
          <p:cNvGrpSpPr/>
          <p:nvPr/>
        </p:nvGrpSpPr>
        <p:grpSpPr>
          <a:xfrm rot="0">
            <a:off x="5477343" y="5228743"/>
            <a:ext cx="1091274" cy="1091274"/>
            <a:chOff x="0" y="0"/>
            <a:chExt cx="812800" cy="8128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1" id="31"/>
          <p:cNvGrpSpPr/>
          <p:nvPr/>
        </p:nvGrpSpPr>
        <p:grpSpPr>
          <a:xfrm rot="0">
            <a:off x="6831302" y="2289231"/>
            <a:ext cx="1091274" cy="1091274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3" id="33"/>
          <p:cNvGrpSpPr/>
          <p:nvPr/>
        </p:nvGrpSpPr>
        <p:grpSpPr>
          <a:xfrm rot="0">
            <a:off x="6831302" y="3758149"/>
            <a:ext cx="1091274" cy="1091274"/>
            <a:chOff x="0" y="0"/>
            <a:chExt cx="812800" cy="8128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5" id="35"/>
          <p:cNvGrpSpPr/>
          <p:nvPr/>
        </p:nvGrpSpPr>
        <p:grpSpPr>
          <a:xfrm rot="0">
            <a:off x="6831302" y="5228743"/>
            <a:ext cx="1091274" cy="1091274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7" id="37"/>
          <p:cNvGrpSpPr/>
          <p:nvPr/>
        </p:nvGrpSpPr>
        <p:grpSpPr>
          <a:xfrm rot="0">
            <a:off x="8185262" y="2289231"/>
            <a:ext cx="1091274" cy="1091274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9" id="39"/>
          <p:cNvGrpSpPr/>
          <p:nvPr/>
        </p:nvGrpSpPr>
        <p:grpSpPr>
          <a:xfrm rot="0">
            <a:off x="8185262" y="3758149"/>
            <a:ext cx="1091274" cy="1091274"/>
            <a:chOff x="0" y="0"/>
            <a:chExt cx="812800" cy="8128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1" id="41"/>
          <p:cNvGrpSpPr/>
          <p:nvPr/>
        </p:nvGrpSpPr>
        <p:grpSpPr>
          <a:xfrm rot="0">
            <a:off x="8185262" y="5228743"/>
            <a:ext cx="1091274" cy="1091274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43" id="43"/>
          <p:cNvSpPr/>
          <p:nvPr/>
        </p:nvSpPr>
        <p:spPr>
          <a:xfrm flipH="false" flipV="false" rot="0">
            <a:off x="8185262" y="753230"/>
            <a:ext cx="1455119" cy="1155001"/>
          </a:xfrm>
          <a:custGeom>
            <a:avLst/>
            <a:gdLst/>
            <a:ahLst/>
            <a:cxnLst/>
            <a:rect r="r" b="b" t="t" l="l"/>
            <a:pathLst>
              <a:path h="1155001" w="1455119">
                <a:moveTo>
                  <a:pt x="0" y="0"/>
                </a:moveTo>
                <a:lnTo>
                  <a:pt x="1455118" y="0"/>
                </a:lnTo>
                <a:lnTo>
                  <a:pt x="1455118" y="1155001"/>
                </a:lnTo>
                <a:lnTo>
                  <a:pt x="0" y="11550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4" id="44"/>
          <p:cNvSpPr txBox="true"/>
          <p:nvPr/>
        </p:nvSpPr>
        <p:spPr>
          <a:xfrm rot="0">
            <a:off x="1415464" y="1979287"/>
            <a:ext cx="1091274" cy="1861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42"/>
              </a:lnSpc>
              <a:spcBef>
                <a:spcPct val="0"/>
              </a:spcBef>
            </a:pPr>
            <a:r>
              <a:rPr lang="en-US" sz="1479">
                <a:solidFill>
                  <a:srgbClr val="77543C"/>
                </a:solidFill>
                <a:latin typeface="Handy Casual"/>
                <a:ea typeface="Handy Casual"/>
                <a:cs typeface="Handy Casual"/>
                <a:sym typeface="Handy Casual"/>
              </a:rPr>
              <a:t>Profesor/a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7159" y="1843111"/>
            <a:ext cx="1369418" cy="1369418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E31545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222738" y="2008690"/>
            <a:ext cx="1038259" cy="103825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7" id="7"/>
          <p:cNvGrpSpPr/>
          <p:nvPr/>
        </p:nvGrpSpPr>
        <p:grpSpPr>
          <a:xfrm rot="0">
            <a:off x="2498700" y="1843111"/>
            <a:ext cx="1369418" cy="1369418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16A6D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2665716" y="2008690"/>
            <a:ext cx="1038259" cy="1038259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3940960" y="1843111"/>
            <a:ext cx="1369418" cy="1369418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F5D824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5382501" y="1843111"/>
            <a:ext cx="1369418" cy="1369418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65C11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18" id="18"/>
          <p:cNvGrpSpPr/>
          <p:nvPr/>
        </p:nvGrpSpPr>
        <p:grpSpPr>
          <a:xfrm rot="0">
            <a:off x="4105821" y="2008690"/>
            <a:ext cx="1038259" cy="1038259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5548798" y="2008690"/>
            <a:ext cx="1038259" cy="1038259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8265423" y="1843111"/>
            <a:ext cx="1369418" cy="1369418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71D7ED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6823881" y="1843111"/>
            <a:ext cx="1369418" cy="1369418"/>
            <a:chOff x="0" y="0"/>
            <a:chExt cx="812800" cy="8128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F95E3B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6988904" y="2008690"/>
            <a:ext cx="1038259" cy="1038259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0" id="30"/>
          <p:cNvGrpSpPr/>
          <p:nvPr/>
        </p:nvGrpSpPr>
        <p:grpSpPr>
          <a:xfrm rot="0">
            <a:off x="8431881" y="2008690"/>
            <a:ext cx="1038259" cy="1038259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2" id="32"/>
          <p:cNvGrpSpPr/>
          <p:nvPr/>
        </p:nvGrpSpPr>
        <p:grpSpPr>
          <a:xfrm rot="0">
            <a:off x="1057159" y="3547438"/>
            <a:ext cx="1369418" cy="1369418"/>
            <a:chOff x="0" y="0"/>
            <a:chExt cx="812800" cy="8128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71D7ED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35" id="35"/>
          <p:cNvGrpSpPr/>
          <p:nvPr/>
        </p:nvGrpSpPr>
        <p:grpSpPr>
          <a:xfrm rot="0">
            <a:off x="2498700" y="3547438"/>
            <a:ext cx="1369418" cy="1369418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E31545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3940960" y="3547438"/>
            <a:ext cx="1369418" cy="1369418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16A6D6"/>
            </a:solidFill>
          </p:spPr>
        </p:sp>
        <p:sp>
          <p:nvSpPr>
            <p:cNvPr name="TextBox 40" id="40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41" id="41"/>
          <p:cNvGrpSpPr/>
          <p:nvPr/>
        </p:nvGrpSpPr>
        <p:grpSpPr>
          <a:xfrm rot="0">
            <a:off x="5382501" y="3547438"/>
            <a:ext cx="1369418" cy="1369418"/>
            <a:chOff x="0" y="0"/>
            <a:chExt cx="812800" cy="812800"/>
          </a:xfrm>
        </p:grpSpPr>
        <p:sp>
          <p:nvSpPr>
            <p:cNvPr name="Freeform 42" id="42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F5D824"/>
            </a:solidFill>
          </p:spPr>
        </p:sp>
        <p:sp>
          <p:nvSpPr>
            <p:cNvPr name="TextBox 43" id="43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44" id="44"/>
          <p:cNvGrpSpPr/>
          <p:nvPr/>
        </p:nvGrpSpPr>
        <p:grpSpPr>
          <a:xfrm rot="0">
            <a:off x="6823881" y="3547438"/>
            <a:ext cx="1369418" cy="1369418"/>
            <a:chOff x="0" y="0"/>
            <a:chExt cx="812800" cy="8128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65C11C"/>
            </a:solidFill>
          </p:spPr>
        </p:sp>
        <p:sp>
          <p:nvSpPr>
            <p:cNvPr name="TextBox 46" id="46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47" id="47"/>
          <p:cNvGrpSpPr/>
          <p:nvPr/>
        </p:nvGrpSpPr>
        <p:grpSpPr>
          <a:xfrm rot="0">
            <a:off x="8265423" y="3547438"/>
            <a:ext cx="1369418" cy="1369418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F95E3B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50" id="50"/>
          <p:cNvGrpSpPr/>
          <p:nvPr/>
        </p:nvGrpSpPr>
        <p:grpSpPr>
          <a:xfrm rot="0">
            <a:off x="1222738" y="3713017"/>
            <a:ext cx="1038259" cy="1038259"/>
            <a:chOff x="0" y="0"/>
            <a:chExt cx="812800" cy="812800"/>
          </a:xfrm>
        </p:grpSpPr>
        <p:sp>
          <p:nvSpPr>
            <p:cNvPr name="Freeform 51" id="5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52" id="52"/>
          <p:cNvGrpSpPr/>
          <p:nvPr/>
        </p:nvGrpSpPr>
        <p:grpSpPr>
          <a:xfrm rot="0">
            <a:off x="2665716" y="3713017"/>
            <a:ext cx="1038259" cy="1038259"/>
            <a:chOff x="0" y="0"/>
            <a:chExt cx="812800" cy="8128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54" id="54"/>
          <p:cNvGrpSpPr/>
          <p:nvPr/>
        </p:nvGrpSpPr>
        <p:grpSpPr>
          <a:xfrm rot="0">
            <a:off x="4105821" y="3713017"/>
            <a:ext cx="1038259" cy="1038259"/>
            <a:chOff x="0" y="0"/>
            <a:chExt cx="812800" cy="812800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56" id="56"/>
          <p:cNvGrpSpPr/>
          <p:nvPr/>
        </p:nvGrpSpPr>
        <p:grpSpPr>
          <a:xfrm rot="0">
            <a:off x="5548798" y="3713017"/>
            <a:ext cx="1038259" cy="1038259"/>
            <a:chOff x="0" y="0"/>
            <a:chExt cx="812800" cy="812800"/>
          </a:xfrm>
        </p:grpSpPr>
        <p:sp>
          <p:nvSpPr>
            <p:cNvPr name="Freeform 57" id="5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58" id="58"/>
          <p:cNvGrpSpPr/>
          <p:nvPr/>
        </p:nvGrpSpPr>
        <p:grpSpPr>
          <a:xfrm rot="0">
            <a:off x="6988904" y="3713017"/>
            <a:ext cx="1038259" cy="1038259"/>
            <a:chOff x="0" y="0"/>
            <a:chExt cx="812800" cy="8128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60" id="60"/>
          <p:cNvGrpSpPr/>
          <p:nvPr/>
        </p:nvGrpSpPr>
        <p:grpSpPr>
          <a:xfrm rot="0">
            <a:off x="8431881" y="3713017"/>
            <a:ext cx="1038259" cy="1038259"/>
            <a:chOff x="0" y="0"/>
            <a:chExt cx="812800" cy="812800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62" id="62"/>
          <p:cNvGrpSpPr/>
          <p:nvPr/>
        </p:nvGrpSpPr>
        <p:grpSpPr>
          <a:xfrm rot="0">
            <a:off x="1057159" y="5205241"/>
            <a:ext cx="1369418" cy="1369418"/>
            <a:chOff x="0" y="0"/>
            <a:chExt cx="812800" cy="812800"/>
          </a:xfrm>
        </p:grpSpPr>
        <p:sp>
          <p:nvSpPr>
            <p:cNvPr name="Freeform 63" id="63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F95E3B"/>
            </a:solidFill>
          </p:spPr>
        </p:sp>
        <p:sp>
          <p:nvSpPr>
            <p:cNvPr name="TextBox 64" id="64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65" id="65"/>
          <p:cNvGrpSpPr/>
          <p:nvPr/>
        </p:nvGrpSpPr>
        <p:grpSpPr>
          <a:xfrm rot="0">
            <a:off x="2498700" y="5205241"/>
            <a:ext cx="1369418" cy="1369418"/>
            <a:chOff x="0" y="0"/>
            <a:chExt cx="812800" cy="812800"/>
          </a:xfrm>
        </p:grpSpPr>
        <p:sp>
          <p:nvSpPr>
            <p:cNvPr name="Freeform 66" id="66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71D7ED"/>
            </a:solidFill>
          </p:spPr>
        </p:sp>
        <p:sp>
          <p:nvSpPr>
            <p:cNvPr name="TextBox 67" id="67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68" id="68"/>
          <p:cNvGrpSpPr/>
          <p:nvPr/>
        </p:nvGrpSpPr>
        <p:grpSpPr>
          <a:xfrm rot="0">
            <a:off x="3940960" y="5205241"/>
            <a:ext cx="1369418" cy="1369418"/>
            <a:chOff x="0" y="0"/>
            <a:chExt cx="812800" cy="812800"/>
          </a:xfrm>
        </p:grpSpPr>
        <p:sp>
          <p:nvSpPr>
            <p:cNvPr name="Freeform 69" id="69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E31545"/>
            </a:solidFill>
          </p:spPr>
        </p:sp>
        <p:sp>
          <p:nvSpPr>
            <p:cNvPr name="TextBox 70" id="70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71" id="71"/>
          <p:cNvGrpSpPr/>
          <p:nvPr/>
        </p:nvGrpSpPr>
        <p:grpSpPr>
          <a:xfrm rot="0">
            <a:off x="5382501" y="5205241"/>
            <a:ext cx="1369418" cy="1369418"/>
            <a:chOff x="0" y="0"/>
            <a:chExt cx="812800" cy="8128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16A6D6"/>
            </a:solidFill>
          </p:spPr>
        </p:sp>
        <p:sp>
          <p:nvSpPr>
            <p:cNvPr name="TextBox 73" id="73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74" id="74"/>
          <p:cNvGrpSpPr/>
          <p:nvPr/>
        </p:nvGrpSpPr>
        <p:grpSpPr>
          <a:xfrm rot="0">
            <a:off x="6823881" y="5205241"/>
            <a:ext cx="1369418" cy="1369418"/>
            <a:chOff x="0" y="0"/>
            <a:chExt cx="812800" cy="812800"/>
          </a:xfrm>
        </p:grpSpPr>
        <p:sp>
          <p:nvSpPr>
            <p:cNvPr name="Freeform 75" id="75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F5D824"/>
            </a:solidFill>
          </p:spPr>
        </p:sp>
        <p:sp>
          <p:nvSpPr>
            <p:cNvPr name="TextBox 76" id="76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77" id="77"/>
          <p:cNvGrpSpPr/>
          <p:nvPr/>
        </p:nvGrpSpPr>
        <p:grpSpPr>
          <a:xfrm rot="0">
            <a:off x="8265423" y="5205241"/>
            <a:ext cx="1369418" cy="1369418"/>
            <a:chOff x="0" y="0"/>
            <a:chExt cx="812800" cy="812800"/>
          </a:xfrm>
        </p:grpSpPr>
        <p:sp>
          <p:nvSpPr>
            <p:cNvPr name="Freeform 78" id="78"/>
            <p:cNvSpPr/>
            <p:nvPr/>
          </p:nvSpPr>
          <p:spPr>
            <a:xfrm flipH="false" flipV="false" rot="0">
              <a:off x="9336" y="9336"/>
              <a:ext cx="794129" cy="794129"/>
            </a:xfrm>
            <a:custGeom>
              <a:avLst/>
              <a:gdLst/>
              <a:ahLst/>
              <a:cxnLst/>
              <a:rect r="r" b="b" t="t" l="l"/>
              <a:pathLst>
                <a:path h="794129" w="794129">
                  <a:moveTo>
                    <a:pt x="425673" y="13236"/>
                  </a:moveTo>
                  <a:lnTo>
                    <a:pt x="425673" y="13236"/>
                  </a:lnTo>
                  <a:cubicBezTo>
                    <a:pt x="443444" y="27257"/>
                    <a:pt x="467230" y="31024"/>
                    <a:pt x="488465" y="23181"/>
                  </a:cubicBezTo>
                  <a:lnTo>
                    <a:pt x="488465" y="23181"/>
                  </a:lnTo>
                  <a:cubicBezTo>
                    <a:pt x="508510" y="15777"/>
                    <a:pt x="531017" y="23090"/>
                    <a:pt x="542881" y="40862"/>
                  </a:cubicBezTo>
                  <a:lnTo>
                    <a:pt x="542882" y="40862"/>
                  </a:lnTo>
                  <a:cubicBezTo>
                    <a:pt x="555451" y="59689"/>
                    <a:pt x="576908" y="70622"/>
                    <a:pt x="599527" y="69724"/>
                  </a:cubicBezTo>
                  <a:lnTo>
                    <a:pt x="599528" y="69724"/>
                  </a:lnTo>
                  <a:cubicBezTo>
                    <a:pt x="620880" y="68877"/>
                    <a:pt x="640025" y="82787"/>
                    <a:pt x="645818" y="103356"/>
                  </a:cubicBezTo>
                  <a:lnTo>
                    <a:pt x="645818" y="103356"/>
                  </a:lnTo>
                  <a:cubicBezTo>
                    <a:pt x="651954" y="125145"/>
                    <a:pt x="668983" y="142174"/>
                    <a:pt x="690772" y="148310"/>
                  </a:cubicBezTo>
                  <a:lnTo>
                    <a:pt x="690772" y="148310"/>
                  </a:lnTo>
                  <a:cubicBezTo>
                    <a:pt x="711341" y="154103"/>
                    <a:pt x="725250" y="173248"/>
                    <a:pt x="724403" y="194600"/>
                  </a:cubicBezTo>
                  <a:lnTo>
                    <a:pt x="724403" y="194601"/>
                  </a:lnTo>
                  <a:cubicBezTo>
                    <a:pt x="723506" y="217220"/>
                    <a:pt x="734439" y="238677"/>
                    <a:pt x="753266" y="251246"/>
                  </a:cubicBezTo>
                  <a:lnTo>
                    <a:pt x="753266" y="251246"/>
                  </a:lnTo>
                  <a:cubicBezTo>
                    <a:pt x="771038" y="263111"/>
                    <a:pt x="778351" y="285618"/>
                    <a:pt x="770947" y="305663"/>
                  </a:cubicBezTo>
                  <a:lnTo>
                    <a:pt x="770947" y="305663"/>
                  </a:lnTo>
                  <a:cubicBezTo>
                    <a:pt x="763103" y="326898"/>
                    <a:pt x="766871" y="350684"/>
                    <a:pt x="780892" y="368455"/>
                  </a:cubicBezTo>
                  <a:lnTo>
                    <a:pt x="780892" y="368455"/>
                  </a:lnTo>
                  <a:cubicBezTo>
                    <a:pt x="794128" y="385231"/>
                    <a:pt x="794128" y="408897"/>
                    <a:pt x="780892" y="425673"/>
                  </a:cubicBezTo>
                  <a:lnTo>
                    <a:pt x="780892" y="425673"/>
                  </a:lnTo>
                  <a:cubicBezTo>
                    <a:pt x="766871" y="443444"/>
                    <a:pt x="763103" y="467230"/>
                    <a:pt x="770947" y="488465"/>
                  </a:cubicBezTo>
                  <a:lnTo>
                    <a:pt x="770947" y="488465"/>
                  </a:lnTo>
                  <a:cubicBezTo>
                    <a:pt x="778351" y="508510"/>
                    <a:pt x="771038" y="531017"/>
                    <a:pt x="753266" y="542882"/>
                  </a:cubicBezTo>
                  <a:lnTo>
                    <a:pt x="753266" y="542882"/>
                  </a:lnTo>
                  <a:cubicBezTo>
                    <a:pt x="734439" y="555451"/>
                    <a:pt x="723506" y="576908"/>
                    <a:pt x="724403" y="599527"/>
                  </a:cubicBezTo>
                  <a:lnTo>
                    <a:pt x="724403" y="599528"/>
                  </a:lnTo>
                  <a:cubicBezTo>
                    <a:pt x="725250" y="620880"/>
                    <a:pt x="711341" y="640025"/>
                    <a:pt x="690772" y="645818"/>
                  </a:cubicBezTo>
                  <a:lnTo>
                    <a:pt x="690772" y="645818"/>
                  </a:lnTo>
                  <a:cubicBezTo>
                    <a:pt x="668983" y="651954"/>
                    <a:pt x="651954" y="668983"/>
                    <a:pt x="645818" y="690772"/>
                  </a:cubicBezTo>
                  <a:lnTo>
                    <a:pt x="645818" y="690772"/>
                  </a:lnTo>
                  <a:cubicBezTo>
                    <a:pt x="640025" y="711341"/>
                    <a:pt x="620880" y="725250"/>
                    <a:pt x="599528" y="724403"/>
                  </a:cubicBezTo>
                  <a:lnTo>
                    <a:pt x="599527" y="724403"/>
                  </a:lnTo>
                  <a:cubicBezTo>
                    <a:pt x="576908" y="723506"/>
                    <a:pt x="555451" y="734439"/>
                    <a:pt x="542882" y="753266"/>
                  </a:cubicBezTo>
                  <a:lnTo>
                    <a:pt x="542882" y="753266"/>
                  </a:lnTo>
                  <a:cubicBezTo>
                    <a:pt x="531017" y="771038"/>
                    <a:pt x="508510" y="778351"/>
                    <a:pt x="488465" y="770947"/>
                  </a:cubicBezTo>
                  <a:lnTo>
                    <a:pt x="488465" y="770947"/>
                  </a:lnTo>
                  <a:cubicBezTo>
                    <a:pt x="467230" y="763103"/>
                    <a:pt x="443444" y="766871"/>
                    <a:pt x="425673" y="780892"/>
                  </a:cubicBezTo>
                  <a:lnTo>
                    <a:pt x="425673" y="780892"/>
                  </a:lnTo>
                  <a:cubicBezTo>
                    <a:pt x="408897" y="794128"/>
                    <a:pt x="385231" y="794128"/>
                    <a:pt x="368455" y="780892"/>
                  </a:cubicBezTo>
                  <a:lnTo>
                    <a:pt x="368455" y="780892"/>
                  </a:lnTo>
                  <a:cubicBezTo>
                    <a:pt x="350684" y="766871"/>
                    <a:pt x="326898" y="763103"/>
                    <a:pt x="305663" y="770947"/>
                  </a:cubicBezTo>
                  <a:lnTo>
                    <a:pt x="305663" y="770947"/>
                  </a:lnTo>
                  <a:cubicBezTo>
                    <a:pt x="285618" y="778351"/>
                    <a:pt x="263111" y="771038"/>
                    <a:pt x="251246" y="753266"/>
                  </a:cubicBezTo>
                  <a:lnTo>
                    <a:pt x="251246" y="753266"/>
                  </a:lnTo>
                  <a:cubicBezTo>
                    <a:pt x="238677" y="734439"/>
                    <a:pt x="217220" y="723506"/>
                    <a:pt x="194601" y="724403"/>
                  </a:cubicBezTo>
                  <a:lnTo>
                    <a:pt x="194600" y="724403"/>
                  </a:lnTo>
                  <a:cubicBezTo>
                    <a:pt x="173248" y="725250"/>
                    <a:pt x="154103" y="711341"/>
                    <a:pt x="148310" y="690772"/>
                  </a:cubicBezTo>
                  <a:lnTo>
                    <a:pt x="148310" y="690772"/>
                  </a:lnTo>
                  <a:cubicBezTo>
                    <a:pt x="142174" y="668983"/>
                    <a:pt x="125145" y="651954"/>
                    <a:pt x="103356" y="645818"/>
                  </a:cubicBezTo>
                  <a:lnTo>
                    <a:pt x="103356" y="645818"/>
                  </a:lnTo>
                  <a:cubicBezTo>
                    <a:pt x="82787" y="640025"/>
                    <a:pt x="68877" y="620880"/>
                    <a:pt x="69724" y="599528"/>
                  </a:cubicBezTo>
                  <a:lnTo>
                    <a:pt x="69724" y="599527"/>
                  </a:lnTo>
                  <a:cubicBezTo>
                    <a:pt x="70622" y="576908"/>
                    <a:pt x="59689" y="555451"/>
                    <a:pt x="40862" y="542882"/>
                  </a:cubicBezTo>
                  <a:lnTo>
                    <a:pt x="40862" y="542881"/>
                  </a:lnTo>
                  <a:cubicBezTo>
                    <a:pt x="23090" y="531017"/>
                    <a:pt x="15777" y="508510"/>
                    <a:pt x="23181" y="488465"/>
                  </a:cubicBezTo>
                  <a:lnTo>
                    <a:pt x="23181" y="488465"/>
                  </a:lnTo>
                  <a:cubicBezTo>
                    <a:pt x="31024" y="467230"/>
                    <a:pt x="27257" y="443444"/>
                    <a:pt x="13236" y="425673"/>
                  </a:cubicBezTo>
                  <a:lnTo>
                    <a:pt x="13236" y="425673"/>
                  </a:lnTo>
                  <a:cubicBezTo>
                    <a:pt x="0" y="408897"/>
                    <a:pt x="0" y="385231"/>
                    <a:pt x="13236" y="368455"/>
                  </a:cubicBezTo>
                  <a:lnTo>
                    <a:pt x="13236" y="368455"/>
                  </a:lnTo>
                  <a:cubicBezTo>
                    <a:pt x="27257" y="350684"/>
                    <a:pt x="31024" y="326898"/>
                    <a:pt x="23181" y="305663"/>
                  </a:cubicBezTo>
                  <a:lnTo>
                    <a:pt x="23181" y="305663"/>
                  </a:lnTo>
                  <a:cubicBezTo>
                    <a:pt x="15777" y="285618"/>
                    <a:pt x="23090" y="263111"/>
                    <a:pt x="40862" y="251247"/>
                  </a:cubicBezTo>
                  <a:lnTo>
                    <a:pt x="40862" y="251246"/>
                  </a:lnTo>
                  <a:cubicBezTo>
                    <a:pt x="59689" y="238677"/>
                    <a:pt x="70622" y="217220"/>
                    <a:pt x="69724" y="194601"/>
                  </a:cubicBezTo>
                  <a:lnTo>
                    <a:pt x="69724" y="194601"/>
                  </a:lnTo>
                  <a:cubicBezTo>
                    <a:pt x="68877" y="173248"/>
                    <a:pt x="82787" y="154103"/>
                    <a:pt x="103356" y="148310"/>
                  </a:cubicBezTo>
                  <a:lnTo>
                    <a:pt x="103356" y="148310"/>
                  </a:lnTo>
                  <a:cubicBezTo>
                    <a:pt x="125145" y="142174"/>
                    <a:pt x="142174" y="125145"/>
                    <a:pt x="148310" y="103356"/>
                  </a:cubicBezTo>
                  <a:lnTo>
                    <a:pt x="148310" y="103356"/>
                  </a:lnTo>
                  <a:cubicBezTo>
                    <a:pt x="154103" y="82787"/>
                    <a:pt x="173248" y="68877"/>
                    <a:pt x="194601" y="69724"/>
                  </a:cubicBezTo>
                  <a:lnTo>
                    <a:pt x="194601" y="69724"/>
                  </a:lnTo>
                  <a:cubicBezTo>
                    <a:pt x="217220" y="70622"/>
                    <a:pt x="238677" y="59689"/>
                    <a:pt x="251246" y="40862"/>
                  </a:cubicBezTo>
                  <a:lnTo>
                    <a:pt x="251247" y="40862"/>
                  </a:lnTo>
                  <a:cubicBezTo>
                    <a:pt x="263111" y="23090"/>
                    <a:pt x="285618" y="15777"/>
                    <a:pt x="305663" y="23181"/>
                  </a:cubicBezTo>
                  <a:lnTo>
                    <a:pt x="305663" y="23181"/>
                  </a:lnTo>
                  <a:cubicBezTo>
                    <a:pt x="326898" y="31024"/>
                    <a:pt x="350684" y="27257"/>
                    <a:pt x="368455" y="13236"/>
                  </a:cubicBezTo>
                  <a:lnTo>
                    <a:pt x="368455" y="13236"/>
                  </a:lnTo>
                  <a:cubicBezTo>
                    <a:pt x="385231" y="0"/>
                    <a:pt x="408897" y="0"/>
                    <a:pt x="425673" y="13236"/>
                  </a:cubicBezTo>
                  <a:close/>
                </a:path>
              </a:pathLst>
            </a:custGeom>
            <a:solidFill>
              <a:srgbClr val="65C11C"/>
            </a:solidFill>
          </p:spPr>
        </p:sp>
        <p:sp>
          <p:nvSpPr>
            <p:cNvPr name="TextBox 79" id="79"/>
            <p:cNvSpPr txBox="true"/>
            <p:nvPr/>
          </p:nvSpPr>
          <p:spPr>
            <a:xfrm>
              <a:off x="88900" y="79375"/>
              <a:ext cx="635000" cy="6445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493"/>
                </a:lnSpc>
              </a:pPr>
            </a:p>
          </p:txBody>
        </p:sp>
      </p:grpSp>
      <p:grpSp>
        <p:nvGrpSpPr>
          <p:cNvPr name="Group 80" id="80"/>
          <p:cNvGrpSpPr/>
          <p:nvPr/>
        </p:nvGrpSpPr>
        <p:grpSpPr>
          <a:xfrm rot="0">
            <a:off x="1222738" y="5370821"/>
            <a:ext cx="1038259" cy="1038259"/>
            <a:chOff x="0" y="0"/>
            <a:chExt cx="812800" cy="81280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82" id="82"/>
          <p:cNvGrpSpPr/>
          <p:nvPr/>
        </p:nvGrpSpPr>
        <p:grpSpPr>
          <a:xfrm rot="0">
            <a:off x="2665716" y="5370821"/>
            <a:ext cx="1038259" cy="1038259"/>
            <a:chOff x="0" y="0"/>
            <a:chExt cx="812800" cy="812800"/>
          </a:xfrm>
        </p:grpSpPr>
        <p:sp>
          <p:nvSpPr>
            <p:cNvPr name="Freeform 83" id="8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84" id="84"/>
          <p:cNvGrpSpPr/>
          <p:nvPr/>
        </p:nvGrpSpPr>
        <p:grpSpPr>
          <a:xfrm rot="0">
            <a:off x="4105821" y="5370821"/>
            <a:ext cx="1038259" cy="1038259"/>
            <a:chOff x="0" y="0"/>
            <a:chExt cx="812800" cy="812800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86" id="86"/>
          <p:cNvGrpSpPr/>
          <p:nvPr/>
        </p:nvGrpSpPr>
        <p:grpSpPr>
          <a:xfrm rot="0">
            <a:off x="5548798" y="5370821"/>
            <a:ext cx="1038259" cy="1038259"/>
            <a:chOff x="0" y="0"/>
            <a:chExt cx="812800" cy="812800"/>
          </a:xfrm>
        </p:grpSpPr>
        <p:sp>
          <p:nvSpPr>
            <p:cNvPr name="Freeform 87" id="8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88" id="88"/>
          <p:cNvGrpSpPr/>
          <p:nvPr/>
        </p:nvGrpSpPr>
        <p:grpSpPr>
          <a:xfrm rot="0">
            <a:off x="6988904" y="5370821"/>
            <a:ext cx="1038259" cy="1038259"/>
            <a:chOff x="0" y="0"/>
            <a:chExt cx="812800" cy="812800"/>
          </a:xfrm>
        </p:grpSpPr>
        <p:sp>
          <p:nvSpPr>
            <p:cNvPr name="Freeform 89" id="8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90" id="90"/>
          <p:cNvGrpSpPr/>
          <p:nvPr/>
        </p:nvGrpSpPr>
        <p:grpSpPr>
          <a:xfrm rot="0">
            <a:off x="8431881" y="5370821"/>
            <a:ext cx="1038259" cy="1038259"/>
            <a:chOff x="0" y="0"/>
            <a:chExt cx="812800" cy="812800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w="12700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92" id="92"/>
          <p:cNvSpPr/>
          <p:nvPr/>
        </p:nvSpPr>
        <p:spPr>
          <a:xfrm flipH="false" flipV="false" rot="0">
            <a:off x="9787241" y="576670"/>
            <a:ext cx="646926" cy="757192"/>
          </a:xfrm>
          <a:custGeom>
            <a:avLst/>
            <a:gdLst/>
            <a:ahLst/>
            <a:cxnLst/>
            <a:rect r="r" b="b" t="t" l="l"/>
            <a:pathLst>
              <a:path h="757192" w="646926">
                <a:moveTo>
                  <a:pt x="0" y="0"/>
                </a:moveTo>
                <a:lnTo>
                  <a:pt x="646926" y="0"/>
                </a:lnTo>
                <a:lnTo>
                  <a:pt x="646926" y="757192"/>
                </a:lnTo>
                <a:lnTo>
                  <a:pt x="0" y="757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93" id="93"/>
          <p:cNvSpPr/>
          <p:nvPr/>
        </p:nvSpPr>
        <p:spPr>
          <a:xfrm flipH="false" flipV="false" rot="1429011">
            <a:off x="9773836" y="5765905"/>
            <a:ext cx="1633181" cy="2172144"/>
          </a:xfrm>
          <a:custGeom>
            <a:avLst/>
            <a:gdLst/>
            <a:ahLst/>
            <a:cxnLst/>
            <a:rect r="r" b="b" t="t" l="l"/>
            <a:pathLst>
              <a:path h="2172144" w="1633181">
                <a:moveTo>
                  <a:pt x="0" y="0"/>
                </a:moveTo>
                <a:lnTo>
                  <a:pt x="1633181" y="0"/>
                </a:lnTo>
                <a:lnTo>
                  <a:pt x="1633181" y="2172144"/>
                </a:lnTo>
                <a:lnTo>
                  <a:pt x="0" y="2172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94" id="94"/>
          <p:cNvSpPr/>
          <p:nvPr/>
        </p:nvSpPr>
        <p:spPr>
          <a:xfrm flipH="false" flipV="false" rot="0">
            <a:off x="-900963" y="6776872"/>
            <a:ext cx="2188158" cy="3090983"/>
          </a:xfrm>
          <a:custGeom>
            <a:avLst/>
            <a:gdLst/>
            <a:ahLst/>
            <a:cxnLst/>
            <a:rect r="r" b="b" t="t" l="l"/>
            <a:pathLst>
              <a:path h="3090983" w="2188158">
                <a:moveTo>
                  <a:pt x="0" y="0"/>
                </a:moveTo>
                <a:lnTo>
                  <a:pt x="2188158" y="0"/>
                </a:lnTo>
                <a:lnTo>
                  <a:pt x="2188158" y="3090982"/>
                </a:lnTo>
                <a:lnTo>
                  <a:pt x="0" y="30909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5" id="95"/>
          <p:cNvSpPr/>
          <p:nvPr/>
        </p:nvSpPr>
        <p:spPr>
          <a:xfrm flipH="false" flipV="false" rot="0">
            <a:off x="10110704" y="3713017"/>
            <a:ext cx="2036636" cy="1836791"/>
          </a:xfrm>
          <a:custGeom>
            <a:avLst/>
            <a:gdLst/>
            <a:ahLst/>
            <a:cxnLst/>
            <a:rect r="r" b="b" t="t" l="l"/>
            <a:pathLst>
              <a:path h="1836791" w="2036636">
                <a:moveTo>
                  <a:pt x="0" y="0"/>
                </a:moveTo>
                <a:lnTo>
                  <a:pt x="2036636" y="0"/>
                </a:lnTo>
                <a:lnTo>
                  <a:pt x="2036636" y="1836791"/>
                </a:lnTo>
                <a:lnTo>
                  <a:pt x="0" y="183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6" id="96"/>
          <p:cNvSpPr/>
          <p:nvPr/>
        </p:nvSpPr>
        <p:spPr>
          <a:xfrm flipH="false" flipV="false" rot="0">
            <a:off x="-1563171" y="4405728"/>
            <a:ext cx="2036636" cy="1836791"/>
          </a:xfrm>
          <a:custGeom>
            <a:avLst/>
            <a:gdLst/>
            <a:ahLst/>
            <a:cxnLst/>
            <a:rect r="r" b="b" t="t" l="l"/>
            <a:pathLst>
              <a:path h="1836791" w="2036636">
                <a:moveTo>
                  <a:pt x="0" y="0"/>
                </a:moveTo>
                <a:lnTo>
                  <a:pt x="2036636" y="0"/>
                </a:lnTo>
                <a:lnTo>
                  <a:pt x="2036636" y="1836791"/>
                </a:lnTo>
                <a:lnTo>
                  <a:pt x="0" y="18367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7" id="97"/>
          <p:cNvSpPr/>
          <p:nvPr/>
        </p:nvSpPr>
        <p:spPr>
          <a:xfrm flipH="false" flipV="false" rot="0">
            <a:off x="-1379527" y="-449692"/>
            <a:ext cx="2357758" cy="2052723"/>
          </a:xfrm>
          <a:custGeom>
            <a:avLst/>
            <a:gdLst/>
            <a:ahLst/>
            <a:cxnLst/>
            <a:rect r="r" b="b" t="t" l="l"/>
            <a:pathLst>
              <a:path h="2052723" w="2357758">
                <a:moveTo>
                  <a:pt x="0" y="0"/>
                </a:moveTo>
                <a:lnTo>
                  <a:pt x="2357758" y="0"/>
                </a:lnTo>
                <a:lnTo>
                  <a:pt x="2357758" y="2052723"/>
                </a:lnTo>
                <a:lnTo>
                  <a:pt x="0" y="20527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98" id="98"/>
          <p:cNvSpPr/>
          <p:nvPr/>
        </p:nvSpPr>
        <p:spPr>
          <a:xfrm flipH="false" flipV="false" rot="442304">
            <a:off x="-562308" y="2295018"/>
            <a:ext cx="1226901" cy="1503862"/>
          </a:xfrm>
          <a:custGeom>
            <a:avLst/>
            <a:gdLst/>
            <a:ahLst/>
            <a:cxnLst/>
            <a:rect r="r" b="b" t="t" l="l"/>
            <a:pathLst>
              <a:path h="1503862" w="1226901">
                <a:moveTo>
                  <a:pt x="0" y="0"/>
                </a:moveTo>
                <a:lnTo>
                  <a:pt x="1226901" y="0"/>
                </a:lnTo>
                <a:lnTo>
                  <a:pt x="1226901" y="1503863"/>
                </a:lnTo>
                <a:lnTo>
                  <a:pt x="0" y="15038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9" id="99"/>
          <p:cNvSpPr/>
          <p:nvPr/>
        </p:nvSpPr>
        <p:spPr>
          <a:xfrm flipH="false" flipV="false" rot="-348516">
            <a:off x="10166189" y="1913947"/>
            <a:ext cx="1468419" cy="1351557"/>
          </a:xfrm>
          <a:custGeom>
            <a:avLst/>
            <a:gdLst/>
            <a:ahLst/>
            <a:cxnLst/>
            <a:rect r="r" b="b" t="t" l="l"/>
            <a:pathLst>
              <a:path h="1351557" w="1468419">
                <a:moveTo>
                  <a:pt x="0" y="0"/>
                </a:moveTo>
                <a:lnTo>
                  <a:pt x="1468419" y="0"/>
                </a:lnTo>
                <a:lnTo>
                  <a:pt x="1468419" y="1351557"/>
                </a:lnTo>
                <a:lnTo>
                  <a:pt x="0" y="13515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0" id="100"/>
          <p:cNvSpPr/>
          <p:nvPr/>
        </p:nvSpPr>
        <p:spPr>
          <a:xfrm flipH="false" flipV="false" rot="0">
            <a:off x="6067210" y="-1328081"/>
            <a:ext cx="2036636" cy="1836791"/>
          </a:xfrm>
          <a:custGeom>
            <a:avLst/>
            <a:gdLst/>
            <a:ahLst/>
            <a:cxnLst/>
            <a:rect r="r" b="b" t="t" l="l"/>
            <a:pathLst>
              <a:path h="1836791" w="2036636">
                <a:moveTo>
                  <a:pt x="0" y="0"/>
                </a:moveTo>
                <a:lnTo>
                  <a:pt x="2036636" y="0"/>
                </a:lnTo>
                <a:lnTo>
                  <a:pt x="2036636" y="1836791"/>
                </a:lnTo>
                <a:lnTo>
                  <a:pt x="0" y="183679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1" id="101"/>
          <p:cNvSpPr/>
          <p:nvPr/>
        </p:nvSpPr>
        <p:spPr>
          <a:xfrm flipH="false" flipV="false" rot="-1961171">
            <a:off x="2762970" y="6813367"/>
            <a:ext cx="1497483" cy="1684932"/>
          </a:xfrm>
          <a:custGeom>
            <a:avLst/>
            <a:gdLst/>
            <a:ahLst/>
            <a:cxnLst/>
            <a:rect r="r" b="b" t="t" l="l"/>
            <a:pathLst>
              <a:path h="1684932" w="1497483">
                <a:moveTo>
                  <a:pt x="0" y="0"/>
                </a:moveTo>
                <a:lnTo>
                  <a:pt x="1497484" y="0"/>
                </a:lnTo>
                <a:lnTo>
                  <a:pt x="1497484" y="1684932"/>
                </a:lnTo>
                <a:lnTo>
                  <a:pt x="0" y="16849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02" id="102"/>
          <p:cNvSpPr/>
          <p:nvPr/>
        </p:nvSpPr>
        <p:spPr>
          <a:xfrm flipH="false" flipV="false" rot="0">
            <a:off x="1287195" y="-938097"/>
            <a:ext cx="1240619" cy="1551582"/>
          </a:xfrm>
          <a:custGeom>
            <a:avLst/>
            <a:gdLst/>
            <a:ahLst/>
            <a:cxnLst/>
            <a:rect r="r" b="b" t="t" l="l"/>
            <a:pathLst>
              <a:path h="1551582" w="1240619">
                <a:moveTo>
                  <a:pt x="0" y="0"/>
                </a:moveTo>
                <a:lnTo>
                  <a:pt x="1240619" y="0"/>
                </a:lnTo>
                <a:lnTo>
                  <a:pt x="1240619" y="1551582"/>
                </a:lnTo>
                <a:lnTo>
                  <a:pt x="0" y="155158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03" id="103"/>
          <p:cNvSpPr/>
          <p:nvPr/>
        </p:nvSpPr>
        <p:spPr>
          <a:xfrm flipH="false" flipV="false" rot="0">
            <a:off x="3185274" y="-245586"/>
            <a:ext cx="1411573" cy="535221"/>
          </a:xfrm>
          <a:custGeom>
            <a:avLst/>
            <a:gdLst/>
            <a:ahLst/>
            <a:cxnLst/>
            <a:rect r="r" b="b" t="t" l="l"/>
            <a:pathLst>
              <a:path h="535221" w="1411573">
                <a:moveTo>
                  <a:pt x="0" y="0"/>
                </a:moveTo>
                <a:lnTo>
                  <a:pt x="1411573" y="0"/>
                </a:lnTo>
                <a:lnTo>
                  <a:pt x="1411573" y="535221"/>
                </a:lnTo>
                <a:lnTo>
                  <a:pt x="0" y="5352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04" id="104"/>
          <p:cNvSpPr txBox="true"/>
          <p:nvPr/>
        </p:nvSpPr>
        <p:spPr>
          <a:xfrm rot="0">
            <a:off x="1287195" y="623010"/>
            <a:ext cx="8117610" cy="980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33"/>
              </a:lnSpc>
            </a:pPr>
            <a:r>
              <a:rPr lang="en-US" sz="5666">
                <a:solidFill>
                  <a:srgbClr val="E31545"/>
                </a:solidFill>
                <a:latin typeface="Bobby Jones"/>
                <a:ea typeface="Bobby Jones"/>
                <a:cs typeface="Bobby Jones"/>
                <a:sym typeface="Bobby Jones"/>
              </a:rPr>
              <a:t>curso escolar 2024-2025</a:t>
            </a:r>
          </a:p>
        </p:txBody>
      </p:sp>
      <p:sp>
        <p:nvSpPr>
          <p:cNvPr name="Freeform 105" id="105"/>
          <p:cNvSpPr/>
          <p:nvPr/>
        </p:nvSpPr>
        <p:spPr>
          <a:xfrm flipH="false" flipV="false" rot="-902583">
            <a:off x="5524996" y="7101426"/>
            <a:ext cx="787744" cy="922013"/>
          </a:xfrm>
          <a:custGeom>
            <a:avLst/>
            <a:gdLst/>
            <a:ahLst/>
            <a:cxnLst/>
            <a:rect r="r" b="b" t="t" l="l"/>
            <a:pathLst>
              <a:path h="922013" w="787744">
                <a:moveTo>
                  <a:pt x="0" y="0"/>
                </a:moveTo>
                <a:lnTo>
                  <a:pt x="787745" y="0"/>
                </a:lnTo>
                <a:lnTo>
                  <a:pt x="787745" y="922012"/>
                </a:lnTo>
                <a:lnTo>
                  <a:pt x="0" y="922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06" id="106"/>
          <p:cNvSpPr/>
          <p:nvPr/>
        </p:nvSpPr>
        <p:spPr>
          <a:xfrm flipH="false" flipV="false" rot="442304">
            <a:off x="8284707" y="-999687"/>
            <a:ext cx="1226901" cy="1503862"/>
          </a:xfrm>
          <a:custGeom>
            <a:avLst/>
            <a:gdLst/>
            <a:ahLst/>
            <a:cxnLst/>
            <a:rect r="r" b="b" t="t" l="l"/>
            <a:pathLst>
              <a:path h="1503862" w="1226901">
                <a:moveTo>
                  <a:pt x="0" y="0"/>
                </a:moveTo>
                <a:lnTo>
                  <a:pt x="1226901" y="0"/>
                </a:lnTo>
                <a:lnTo>
                  <a:pt x="1226901" y="1503862"/>
                </a:lnTo>
                <a:lnTo>
                  <a:pt x="0" y="15038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07" id="107"/>
          <p:cNvSpPr/>
          <p:nvPr/>
        </p:nvSpPr>
        <p:spPr>
          <a:xfrm flipH="false" flipV="false" rot="442304">
            <a:off x="7490395" y="6982716"/>
            <a:ext cx="1226901" cy="1503862"/>
          </a:xfrm>
          <a:custGeom>
            <a:avLst/>
            <a:gdLst/>
            <a:ahLst/>
            <a:cxnLst/>
            <a:rect r="r" b="b" t="t" l="l"/>
            <a:pathLst>
              <a:path h="1503862" w="1226901">
                <a:moveTo>
                  <a:pt x="0" y="0"/>
                </a:moveTo>
                <a:lnTo>
                  <a:pt x="1226901" y="0"/>
                </a:lnTo>
                <a:lnTo>
                  <a:pt x="1226901" y="1503863"/>
                </a:lnTo>
                <a:lnTo>
                  <a:pt x="0" y="150386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0692000" cy="7560000"/>
          </a:xfrm>
          <a:custGeom>
            <a:avLst/>
            <a:gdLst/>
            <a:ahLst/>
            <a:cxnLst/>
            <a:rect r="r" b="b" t="t" l="l"/>
            <a:pathLst>
              <a:path h="7560000" w="10692000">
                <a:moveTo>
                  <a:pt x="0" y="0"/>
                </a:moveTo>
                <a:lnTo>
                  <a:pt x="10692000" y="0"/>
                </a:lnTo>
                <a:lnTo>
                  <a:pt x="10692000" y="7560000"/>
                </a:lnTo>
                <a:lnTo>
                  <a:pt x="0" y="756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839" t="-23315" r="-1753" b="-23194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56000" y="756000"/>
            <a:ext cx="9180000" cy="60480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42167" y="0"/>
                  </a:moveTo>
                  <a:lnTo>
                    <a:pt x="3247737" y="0"/>
                  </a:lnTo>
                  <a:cubicBezTo>
                    <a:pt x="3271026" y="0"/>
                    <a:pt x="3289905" y="18879"/>
                    <a:pt x="3289905" y="42167"/>
                  </a:cubicBezTo>
                  <a:lnTo>
                    <a:pt x="3289905" y="2125299"/>
                  </a:lnTo>
                  <a:cubicBezTo>
                    <a:pt x="3289905" y="2148588"/>
                    <a:pt x="3271026" y="2167467"/>
                    <a:pt x="3247737" y="2167467"/>
                  </a:cubicBezTo>
                  <a:lnTo>
                    <a:pt x="42167" y="2167467"/>
                  </a:lnTo>
                  <a:cubicBezTo>
                    <a:pt x="18879" y="2167467"/>
                    <a:pt x="0" y="2148588"/>
                    <a:pt x="0" y="2125299"/>
                  </a:cubicBezTo>
                  <a:lnTo>
                    <a:pt x="0" y="42167"/>
                  </a:lnTo>
                  <a:cubicBezTo>
                    <a:pt x="0" y="18879"/>
                    <a:pt x="18879" y="0"/>
                    <a:pt x="42167" y="0"/>
                  </a:cubicBezTo>
                  <a:close/>
                </a:path>
              </a:pathLst>
            </a:custGeom>
            <a:solidFill>
              <a:srgbClr val="FFFFFF"/>
            </a:solidFill>
            <a:ln w="38100" cap="rnd">
              <a:solidFill>
                <a:srgbClr val="703627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3289905" cy="219604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3782707" y="5000102"/>
            <a:ext cx="892800" cy="1146597"/>
            <a:chOff x="0" y="0"/>
            <a:chExt cx="316444" cy="4064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8" id="8"/>
          <p:cNvGrpSpPr/>
          <p:nvPr/>
        </p:nvGrpSpPr>
        <p:grpSpPr>
          <a:xfrm rot="0">
            <a:off x="4899600" y="5000102"/>
            <a:ext cx="892800" cy="1146597"/>
            <a:chOff x="0" y="0"/>
            <a:chExt cx="316444" cy="4064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0" id="10"/>
          <p:cNvGrpSpPr/>
          <p:nvPr/>
        </p:nvGrpSpPr>
        <p:grpSpPr>
          <a:xfrm rot="0">
            <a:off x="7133385" y="5000102"/>
            <a:ext cx="892800" cy="1146597"/>
            <a:chOff x="0" y="0"/>
            <a:chExt cx="316444" cy="4064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2" id="12"/>
          <p:cNvGrpSpPr/>
          <p:nvPr/>
        </p:nvGrpSpPr>
        <p:grpSpPr>
          <a:xfrm rot="0">
            <a:off x="2665815" y="5000102"/>
            <a:ext cx="892800" cy="1146597"/>
            <a:chOff x="0" y="0"/>
            <a:chExt cx="316444" cy="406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4" id="14"/>
          <p:cNvGrpSpPr/>
          <p:nvPr/>
        </p:nvGrpSpPr>
        <p:grpSpPr>
          <a:xfrm rot="0">
            <a:off x="6016493" y="5000102"/>
            <a:ext cx="892800" cy="1146597"/>
            <a:chOff x="0" y="0"/>
            <a:chExt cx="316444" cy="4064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6" id="16"/>
          <p:cNvGrpSpPr/>
          <p:nvPr/>
        </p:nvGrpSpPr>
        <p:grpSpPr>
          <a:xfrm rot="0">
            <a:off x="8250278" y="5000102"/>
            <a:ext cx="892800" cy="1146597"/>
            <a:chOff x="0" y="0"/>
            <a:chExt cx="316444" cy="4064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18" id="18"/>
          <p:cNvGrpSpPr/>
          <p:nvPr/>
        </p:nvGrpSpPr>
        <p:grpSpPr>
          <a:xfrm rot="0">
            <a:off x="1548922" y="5000102"/>
            <a:ext cx="892800" cy="1146597"/>
            <a:chOff x="0" y="0"/>
            <a:chExt cx="316444" cy="4064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0" id="20"/>
          <p:cNvGrpSpPr/>
          <p:nvPr/>
        </p:nvGrpSpPr>
        <p:grpSpPr>
          <a:xfrm rot="0">
            <a:off x="7133385" y="3414638"/>
            <a:ext cx="892800" cy="1146597"/>
            <a:chOff x="0" y="0"/>
            <a:chExt cx="316444" cy="406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2" id="22"/>
          <p:cNvGrpSpPr/>
          <p:nvPr/>
        </p:nvGrpSpPr>
        <p:grpSpPr>
          <a:xfrm rot="0">
            <a:off x="1548922" y="3414638"/>
            <a:ext cx="892800" cy="1146597"/>
            <a:chOff x="0" y="0"/>
            <a:chExt cx="316444" cy="406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4" id="24"/>
          <p:cNvGrpSpPr/>
          <p:nvPr/>
        </p:nvGrpSpPr>
        <p:grpSpPr>
          <a:xfrm rot="0">
            <a:off x="2665815" y="3414638"/>
            <a:ext cx="892800" cy="1146597"/>
            <a:chOff x="0" y="0"/>
            <a:chExt cx="316444" cy="40640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6" id="26"/>
          <p:cNvGrpSpPr/>
          <p:nvPr/>
        </p:nvGrpSpPr>
        <p:grpSpPr>
          <a:xfrm rot="0">
            <a:off x="8250278" y="3414638"/>
            <a:ext cx="892800" cy="1146597"/>
            <a:chOff x="0" y="0"/>
            <a:chExt cx="316444" cy="406400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28" id="28"/>
          <p:cNvGrpSpPr/>
          <p:nvPr/>
        </p:nvGrpSpPr>
        <p:grpSpPr>
          <a:xfrm rot="0">
            <a:off x="3782707" y="3414638"/>
            <a:ext cx="892800" cy="1146597"/>
            <a:chOff x="0" y="0"/>
            <a:chExt cx="316444" cy="4064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0" id="30"/>
          <p:cNvGrpSpPr/>
          <p:nvPr/>
        </p:nvGrpSpPr>
        <p:grpSpPr>
          <a:xfrm rot="0">
            <a:off x="6016493" y="3414638"/>
            <a:ext cx="892800" cy="1146597"/>
            <a:chOff x="0" y="0"/>
            <a:chExt cx="316444" cy="4064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2" id="32"/>
          <p:cNvGrpSpPr/>
          <p:nvPr/>
        </p:nvGrpSpPr>
        <p:grpSpPr>
          <a:xfrm rot="0">
            <a:off x="4899600" y="3414638"/>
            <a:ext cx="892800" cy="1146597"/>
            <a:chOff x="0" y="0"/>
            <a:chExt cx="316444" cy="406400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4" id="34"/>
          <p:cNvGrpSpPr/>
          <p:nvPr/>
        </p:nvGrpSpPr>
        <p:grpSpPr>
          <a:xfrm rot="0">
            <a:off x="1548922" y="1826309"/>
            <a:ext cx="892800" cy="1146597"/>
            <a:chOff x="0" y="0"/>
            <a:chExt cx="316444" cy="40640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6" id="36"/>
          <p:cNvGrpSpPr/>
          <p:nvPr/>
        </p:nvGrpSpPr>
        <p:grpSpPr>
          <a:xfrm rot="0">
            <a:off x="7133385" y="1826309"/>
            <a:ext cx="892800" cy="1146597"/>
            <a:chOff x="0" y="0"/>
            <a:chExt cx="316444" cy="4064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38" id="38"/>
          <p:cNvGrpSpPr/>
          <p:nvPr/>
        </p:nvGrpSpPr>
        <p:grpSpPr>
          <a:xfrm rot="0">
            <a:off x="6016493" y="1826309"/>
            <a:ext cx="892800" cy="1146597"/>
            <a:chOff x="0" y="0"/>
            <a:chExt cx="316444" cy="4064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0" id="40"/>
          <p:cNvGrpSpPr/>
          <p:nvPr/>
        </p:nvGrpSpPr>
        <p:grpSpPr>
          <a:xfrm rot="0">
            <a:off x="4899600" y="1826309"/>
            <a:ext cx="892800" cy="1146597"/>
            <a:chOff x="0" y="0"/>
            <a:chExt cx="316444" cy="406400"/>
          </a:xfrm>
        </p:grpSpPr>
        <p:sp>
          <p:nvSpPr>
            <p:cNvPr name="Freeform 41" id="41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2" id="42"/>
          <p:cNvGrpSpPr/>
          <p:nvPr/>
        </p:nvGrpSpPr>
        <p:grpSpPr>
          <a:xfrm rot="0">
            <a:off x="3782707" y="1826309"/>
            <a:ext cx="892800" cy="1146597"/>
            <a:chOff x="0" y="0"/>
            <a:chExt cx="316444" cy="406400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4" id="44"/>
          <p:cNvGrpSpPr/>
          <p:nvPr/>
        </p:nvGrpSpPr>
        <p:grpSpPr>
          <a:xfrm rot="0">
            <a:off x="2665815" y="1826309"/>
            <a:ext cx="892800" cy="1146597"/>
            <a:chOff x="0" y="0"/>
            <a:chExt cx="316444" cy="406400"/>
          </a:xfrm>
        </p:grpSpPr>
        <p:sp>
          <p:nvSpPr>
            <p:cNvPr name="Freeform 45" id="45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grpSp>
        <p:nvGrpSpPr>
          <p:cNvPr name="Group 46" id="46"/>
          <p:cNvGrpSpPr/>
          <p:nvPr/>
        </p:nvGrpSpPr>
        <p:grpSpPr>
          <a:xfrm rot="0">
            <a:off x="8250278" y="1826309"/>
            <a:ext cx="892800" cy="1146597"/>
            <a:chOff x="0" y="0"/>
            <a:chExt cx="316444" cy="406400"/>
          </a:xfrm>
        </p:grpSpPr>
        <p:sp>
          <p:nvSpPr>
            <p:cNvPr name="Freeform 47" id="47"/>
            <p:cNvSpPr/>
            <p:nvPr/>
          </p:nvSpPr>
          <p:spPr>
            <a:xfrm flipH="false" flipV="false" rot="0">
              <a:off x="0" y="0"/>
              <a:ext cx="316444" cy="406400"/>
            </a:xfrm>
            <a:custGeom>
              <a:avLst/>
              <a:gdLst/>
              <a:ahLst/>
              <a:cxnLst/>
              <a:rect r="r" b="b" t="t" l="l"/>
              <a:pathLst>
                <a:path h="406400" w="316444">
                  <a:moveTo>
                    <a:pt x="86715" y="0"/>
                  </a:moveTo>
                  <a:lnTo>
                    <a:pt x="229729" y="0"/>
                  </a:lnTo>
                  <a:cubicBezTo>
                    <a:pt x="277620" y="0"/>
                    <a:pt x="316444" y="38824"/>
                    <a:pt x="316444" y="86715"/>
                  </a:cubicBezTo>
                  <a:lnTo>
                    <a:pt x="316444" y="319685"/>
                  </a:lnTo>
                  <a:cubicBezTo>
                    <a:pt x="316444" y="342683"/>
                    <a:pt x="307308" y="364740"/>
                    <a:pt x="291046" y="381002"/>
                  </a:cubicBezTo>
                  <a:cubicBezTo>
                    <a:pt x="274784" y="397264"/>
                    <a:pt x="252727" y="406400"/>
                    <a:pt x="229729" y="406400"/>
                  </a:cubicBezTo>
                  <a:lnTo>
                    <a:pt x="86715" y="406400"/>
                  </a:lnTo>
                  <a:cubicBezTo>
                    <a:pt x="38824" y="406400"/>
                    <a:pt x="0" y="367576"/>
                    <a:pt x="0" y="319685"/>
                  </a:cubicBezTo>
                  <a:lnTo>
                    <a:pt x="0" y="86715"/>
                  </a:lnTo>
                  <a:cubicBezTo>
                    <a:pt x="0" y="38824"/>
                    <a:pt x="38824" y="0"/>
                    <a:pt x="8671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 cap="sq">
              <a:solidFill>
                <a:srgbClr val="000000"/>
              </a:solidFill>
              <a:prstDash val="solid"/>
              <a:miter/>
            </a:ln>
          </p:spPr>
        </p:sp>
      </p:grpSp>
      <p:sp>
        <p:nvSpPr>
          <p:cNvPr name="Freeform 48" id="48"/>
          <p:cNvSpPr/>
          <p:nvPr/>
        </p:nvSpPr>
        <p:spPr>
          <a:xfrm flipH="false" flipV="false" rot="0">
            <a:off x="9004572" y="5457237"/>
            <a:ext cx="1548922" cy="1894706"/>
          </a:xfrm>
          <a:custGeom>
            <a:avLst/>
            <a:gdLst/>
            <a:ahLst/>
            <a:cxnLst/>
            <a:rect r="r" b="b" t="t" l="l"/>
            <a:pathLst>
              <a:path h="1894706" w="1548922">
                <a:moveTo>
                  <a:pt x="0" y="0"/>
                </a:moveTo>
                <a:lnTo>
                  <a:pt x="1548922" y="0"/>
                </a:lnTo>
                <a:lnTo>
                  <a:pt x="1548922" y="1894706"/>
                </a:lnTo>
                <a:lnTo>
                  <a:pt x="0" y="18947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9" id="49"/>
          <p:cNvSpPr/>
          <p:nvPr/>
        </p:nvSpPr>
        <p:spPr>
          <a:xfrm flipH="false" flipV="false" rot="0">
            <a:off x="353179" y="490283"/>
            <a:ext cx="1195743" cy="1336026"/>
          </a:xfrm>
          <a:custGeom>
            <a:avLst/>
            <a:gdLst/>
            <a:ahLst/>
            <a:cxnLst/>
            <a:rect r="r" b="b" t="t" l="l"/>
            <a:pathLst>
              <a:path h="1336026" w="1195743">
                <a:moveTo>
                  <a:pt x="0" y="0"/>
                </a:moveTo>
                <a:lnTo>
                  <a:pt x="1195743" y="0"/>
                </a:lnTo>
                <a:lnTo>
                  <a:pt x="1195743" y="1336026"/>
                </a:lnTo>
                <a:lnTo>
                  <a:pt x="0" y="133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0" id="50"/>
          <p:cNvSpPr txBox="true"/>
          <p:nvPr/>
        </p:nvSpPr>
        <p:spPr>
          <a:xfrm rot="0">
            <a:off x="2110102" y="818377"/>
            <a:ext cx="6471795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DDA783"/>
                </a:solidFill>
                <a:latin typeface="Funtastic"/>
                <a:ea typeface="Funtastic"/>
                <a:cs typeface="Funtastic"/>
                <a:sym typeface="Funtastic"/>
              </a:rPr>
              <a:t>Mi clase (2024-2025)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04928" y="6217984"/>
            <a:ext cx="12383533" cy="2138974"/>
          </a:xfrm>
          <a:custGeom>
            <a:avLst/>
            <a:gdLst/>
            <a:ahLst/>
            <a:cxnLst/>
            <a:rect r="r" b="b" t="t" l="l"/>
            <a:pathLst>
              <a:path h="2138974" w="12383533">
                <a:moveTo>
                  <a:pt x="0" y="0"/>
                </a:moveTo>
                <a:lnTo>
                  <a:pt x="12383533" y="0"/>
                </a:lnTo>
                <a:lnTo>
                  <a:pt x="12383533" y="2138973"/>
                </a:lnTo>
                <a:lnTo>
                  <a:pt x="0" y="2138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3182624" y="5363173"/>
            <a:ext cx="1065714" cy="1061551"/>
            <a:chOff x="0" y="0"/>
            <a:chExt cx="6502400" cy="6477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3069502" y="6271174"/>
            <a:ext cx="1291958" cy="281214"/>
            <a:chOff x="0" y="0"/>
            <a:chExt cx="2129599" cy="463539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4747761" y="5363173"/>
            <a:ext cx="1065714" cy="1061551"/>
            <a:chOff x="0" y="0"/>
            <a:chExt cx="6502400" cy="6477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4634639" y="6271174"/>
            <a:ext cx="1291958" cy="281214"/>
            <a:chOff x="0" y="0"/>
            <a:chExt cx="2129599" cy="463539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605665" y="5363173"/>
            <a:ext cx="1065714" cy="1061551"/>
            <a:chOff x="0" y="0"/>
            <a:chExt cx="6502400" cy="64770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492543" y="6271174"/>
            <a:ext cx="1291958" cy="281214"/>
            <a:chOff x="0" y="0"/>
            <a:chExt cx="2129599" cy="463539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7878035" y="5363173"/>
            <a:ext cx="1065714" cy="1061551"/>
            <a:chOff x="0" y="0"/>
            <a:chExt cx="6502400" cy="64770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23" id="2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7764913" y="6271174"/>
            <a:ext cx="1291958" cy="281214"/>
            <a:chOff x="0" y="0"/>
            <a:chExt cx="2129599" cy="463539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27" id="27"/>
          <p:cNvGrpSpPr>
            <a:grpSpLocks noChangeAspect="true"/>
          </p:cNvGrpSpPr>
          <p:nvPr/>
        </p:nvGrpSpPr>
        <p:grpSpPr>
          <a:xfrm rot="0">
            <a:off x="6312898" y="5363173"/>
            <a:ext cx="1065714" cy="1061551"/>
            <a:chOff x="0" y="0"/>
            <a:chExt cx="6502400" cy="64770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6199776" y="6271174"/>
            <a:ext cx="1291958" cy="281214"/>
            <a:chOff x="0" y="0"/>
            <a:chExt cx="2129599" cy="463539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33" id="33"/>
          <p:cNvGrpSpPr>
            <a:grpSpLocks noChangeAspect="true"/>
          </p:cNvGrpSpPr>
          <p:nvPr/>
        </p:nvGrpSpPr>
        <p:grpSpPr>
          <a:xfrm rot="0">
            <a:off x="2456616" y="3959049"/>
            <a:ext cx="1065714" cy="1061551"/>
            <a:chOff x="0" y="0"/>
            <a:chExt cx="6502400" cy="647700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35" id="35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2343494" y="4867051"/>
            <a:ext cx="1291958" cy="281214"/>
            <a:chOff x="0" y="0"/>
            <a:chExt cx="2129599" cy="463539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39" id="39"/>
          <p:cNvGrpSpPr>
            <a:grpSpLocks noChangeAspect="true"/>
          </p:cNvGrpSpPr>
          <p:nvPr/>
        </p:nvGrpSpPr>
        <p:grpSpPr>
          <a:xfrm rot="0">
            <a:off x="4021125" y="3959049"/>
            <a:ext cx="1065714" cy="1061551"/>
            <a:chOff x="0" y="0"/>
            <a:chExt cx="6502400" cy="6477000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41" id="41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42" id="42"/>
          <p:cNvGrpSpPr/>
          <p:nvPr/>
        </p:nvGrpSpPr>
        <p:grpSpPr>
          <a:xfrm rot="0">
            <a:off x="3908003" y="4867051"/>
            <a:ext cx="1291958" cy="281214"/>
            <a:chOff x="0" y="0"/>
            <a:chExt cx="2129599" cy="463539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45" id="45"/>
          <p:cNvGrpSpPr>
            <a:grpSpLocks noChangeAspect="true"/>
          </p:cNvGrpSpPr>
          <p:nvPr/>
        </p:nvGrpSpPr>
        <p:grpSpPr>
          <a:xfrm rot="0">
            <a:off x="891479" y="3959049"/>
            <a:ext cx="1065714" cy="1061551"/>
            <a:chOff x="0" y="0"/>
            <a:chExt cx="6502400" cy="6477000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47" id="4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48" id="48"/>
          <p:cNvGrpSpPr/>
          <p:nvPr/>
        </p:nvGrpSpPr>
        <p:grpSpPr>
          <a:xfrm rot="0">
            <a:off x="778357" y="4867051"/>
            <a:ext cx="1291958" cy="281214"/>
            <a:chOff x="0" y="0"/>
            <a:chExt cx="2129599" cy="463539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51" id="51"/>
          <p:cNvGrpSpPr>
            <a:grpSpLocks noChangeAspect="true"/>
          </p:cNvGrpSpPr>
          <p:nvPr/>
        </p:nvGrpSpPr>
        <p:grpSpPr>
          <a:xfrm rot="0">
            <a:off x="7151399" y="3959049"/>
            <a:ext cx="1065714" cy="1061551"/>
            <a:chOff x="0" y="0"/>
            <a:chExt cx="6502400" cy="6477000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53" id="53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54" id="54"/>
          <p:cNvGrpSpPr/>
          <p:nvPr/>
        </p:nvGrpSpPr>
        <p:grpSpPr>
          <a:xfrm rot="0">
            <a:off x="7038277" y="4867051"/>
            <a:ext cx="1291958" cy="281214"/>
            <a:chOff x="0" y="0"/>
            <a:chExt cx="2129599" cy="463539"/>
          </a:xfrm>
        </p:grpSpPr>
        <p:sp>
          <p:nvSpPr>
            <p:cNvPr name="Freeform 55" id="55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56" id="56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57" id="57"/>
          <p:cNvGrpSpPr>
            <a:grpSpLocks noChangeAspect="true"/>
          </p:cNvGrpSpPr>
          <p:nvPr/>
        </p:nvGrpSpPr>
        <p:grpSpPr>
          <a:xfrm rot="0">
            <a:off x="5586262" y="3959049"/>
            <a:ext cx="1065714" cy="1061551"/>
            <a:chOff x="0" y="0"/>
            <a:chExt cx="6502400" cy="6477000"/>
          </a:xfrm>
        </p:grpSpPr>
        <p:sp>
          <p:nvSpPr>
            <p:cNvPr name="Freeform 58" id="58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59" id="59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60" id="60"/>
          <p:cNvGrpSpPr/>
          <p:nvPr/>
        </p:nvGrpSpPr>
        <p:grpSpPr>
          <a:xfrm rot="0">
            <a:off x="5473140" y="4867051"/>
            <a:ext cx="1291958" cy="281214"/>
            <a:chOff x="0" y="0"/>
            <a:chExt cx="2129599" cy="463539"/>
          </a:xfrm>
        </p:grpSpPr>
        <p:sp>
          <p:nvSpPr>
            <p:cNvPr name="Freeform 61" id="61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62" id="62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63" id="63"/>
          <p:cNvGrpSpPr>
            <a:grpSpLocks noChangeAspect="true"/>
          </p:cNvGrpSpPr>
          <p:nvPr/>
        </p:nvGrpSpPr>
        <p:grpSpPr>
          <a:xfrm rot="0">
            <a:off x="8734807" y="3959049"/>
            <a:ext cx="1065714" cy="1061551"/>
            <a:chOff x="0" y="0"/>
            <a:chExt cx="6502400" cy="6477000"/>
          </a:xfrm>
        </p:grpSpPr>
        <p:sp>
          <p:nvSpPr>
            <p:cNvPr name="Freeform 64" id="64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65" id="65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66" id="66"/>
          <p:cNvGrpSpPr/>
          <p:nvPr/>
        </p:nvGrpSpPr>
        <p:grpSpPr>
          <a:xfrm rot="0">
            <a:off x="8621685" y="4867051"/>
            <a:ext cx="1291958" cy="281214"/>
            <a:chOff x="0" y="0"/>
            <a:chExt cx="2129599" cy="463539"/>
          </a:xfrm>
        </p:grpSpPr>
        <p:sp>
          <p:nvSpPr>
            <p:cNvPr name="Freeform 67" id="67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68" id="68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69" id="69"/>
          <p:cNvSpPr/>
          <p:nvPr/>
        </p:nvSpPr>
        <p:spPr>
          <a:xfrm flipH="false" flipV="true" rot="0">
            <a:off x="-592286" y="-202587"/>
            <a:ext cx="11876572" cy="2051408"/>
          </a:xfrm>
          <a:custGeom>
            <a:avLst/>
            <a:gdLst/>
            <a:ahLst/>
            <a:cxnLst/>
            <a:rect r="r" b="b" t="t" l="l"/>
            <a:pathLst>
              <a:path h="2051408" w="11876572">
                <a:moveTo>
                  <a:pt x="0" y="2051408"/>
                </a:moveTo>
                <a:lnTo>
                  <a:pt x="11876572" y="2051408"/>
                </a:lnTo>
                <a:lnTo>
                  <a:pt x="11876572" y="0"/>
                </a:lnTo>
                <a:lnTo>
                  <a:pt x="0" y="0"/>
                </a:lnTo>
                <a:lnTo>
                  <a:pt x="0" y="205140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0" id="70"/>
          <p:cNvSpPr/>
          <p:nvPr/>
        </p:nvSpPr>
        <p:spPr>
          <a:xfrm flipH="false" flipV="false" rot="0">
            <a:off x="1158802" y="823117"/>
            <a:ext cx="1098119" cy="1517501"/>
          </a:xfrm>
          <a:custGeom>
            <a:avLst/>
            <a:gdLst/>
            <a:ahLst/>
            <a:cxnLst/>
            <a:rect r="r" b="b" t="t" l="l"/>
            <a:pathLst>
              <a:path h="1517501" w="1098119">
                <a:moveTo>
                  <a:pt x="0" y="0"/>
                </a:moveTo>
                <a:lnTo>
                  <a:pt x="1098119" y="0"/>
                </a:lnTo>
                <a:lnTo>
                  <a:pt x="1098119" y="1517501"/>
                </a:lnTo>
                <a:lnTo>
                  <a:pt x="0" y="15175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1" id="71"/>
          <p:cNvSpPr/>
          <p:nvPr/>
        </p:nvSpPr>
        <p:spPr>
          <a:xfrm flipH="false" flipV="false" rot="0">
            <a:off x="8437366" y="756000"/>
            <a:ext cx="1239010" cy="1798926"/>
          </a:xfrm>
          <a:custGeom>
            <a:avLst/>
            <a:gdLst/>
            <a:ahLst/>
            <a:cxnLst/>
            <a:rect r="r" b="b" t="t" l="l"/>
            <a:pathLst>
              <a:path h="1798926" w="1239010">
                <a:moveTo>
                  <a:pt x="0" y="0"/>
                </a:moveTo>
                <a:lnTo>
                  <a:pt x="1239010" y="0"/>
                </a:lnTo>
                <a:lnTo>
                  <a:pt x="1239010" y="1798926"/>
                </a:lnTo>
                <a:lnTo>
                  <a:pt x="0" y="17989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grpSp>
        <p:nvGrpSpPr>
          <p:cNvPr name="Group 72" id="72"/>
          <p:cNvGrpSpPr>
            <a:grpSpLocks noChangeAspect="true"/>
          </p:cNvGrpSpPr>
          <p:nvPr/>
        </p:nvGrpSpPr>
        <p:grpSpPr>
          <a:xfrm rot="0">
            <a:off x="2455988" y="2554926"/>
            <a:ext cx="1065714" cy="1061551"/>
            <a:chOff x="0" y="0"/>
            <a:chExt cx="6502400" cy="6477000"/>
          </a:xfrm>
        </p:grpSpPr>
        <p:sp>
          <p:nvSpPr>
            <p:cNvPr name="Freeform 73" id="7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74" id="7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75" id="75"/>
          <p:cNvGrpSpPr/>
          <p:nvPr/>
        </p:nvGrpSpPr>
        <p:grpSpPr>
          <a:xfrm rot="0">
            <a:off x="2342866" y="3462927"/>
            <a:ext cx="1291958" cy="281214"/>
            <a:chOff x="0" y="0"/>
            <a:chExt cx="2129599" cy="463539"/>
          </a:xfrm>
        </p:grpSpPr>
        <p:sp>
          <p:nvSpPr>
            <p:cNvPr name="Freeform 76" id="76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77" id="77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78" id="78"/>
          <p:cNvGrpSpPr>
            <a:grpSpLocks noChangeAspect="true"/>
          </p:cNvGrpSpPr>
          <p:nvPr/>
        </p:nvGrpSpPr>
        <p:grpSpPr>
          <a:xfrm rot="0">
            <a:off x="4021125" y="2554926"/>
            <a:ext cx="1065714" cy="1061551"/>
            <a:chOff x="0" y="0"/>
            <a:chExt cx="6502400" cy="6477000"/>
          </a:xfrm>
        </p:grpSpPr>
        <p:sp>
          <p:nvSpPr>
            <p:cNvPr name="Freeform 79" id="79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80" id="8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81" id="81"/>
          <p:cNvGrpSpPr/>
          <p:nvPr/>
        </p:nvGrpSpPr>
        <p:grpSpPr>
          <a:xfrm rot="0">
            <a:off x="3908003" y="3462927"/>
            <a:ext cx="1291958" cy="281214"/>
            <a:chOff x="0" y="0"/>
            <a:chExt cx="2129599" cy="463539"/>
          </a:xfrm>
        </p:grpSpPr>
        <p:sp>
          <p:nvSpPr>
            <p:cNvPr name="Freeform 82" id="82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83" id="83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84" id="84"/>
          <p:cNvGrpSpPr>
            <a:grpSpLocks noChangeAspect="true"/>
          </p:cNvGrpSpPr>
          <p:nvPr/>
        </p:nvGrpSpPr>
        <p:grpSpPr>
          <a:xfrm rot="0">
            <a:off x="7166021" y="2554926"/>
            <a:ext cx="1065714" cy="1061551"/>
            <a:chOff x="0" y="0"/>
            <a:chExt cx="6502400" cy="6477000"/>
          </a:xfrm>
        </p:grpSpPr>
        <p:sp>
          <p:nvSpPr>
            <p:cNvPr name="Freeform 85" id="85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86" id="86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87" id="87"/>
          <p:cNvGrpSpPr/>
          <p:nvPr/>
        </p:nvGrpSpPr>
        <p:grpSpPr>
          <a:xfrm rot="0">
            <a:off x="7052899" y="3462927"/>
            <a:ext cx="1291958" cy="281214"/>
            <a:chOff x="0" y="0"/>
            <a:chExt cx="2129599" cy="463539"/>
          </a:xfrm>
        </p:grpSpPr>
        <p:sp>
          <p:nvSpPr>
            <p:cNvPr name="Freeform 88" id="88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89" id="89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grpSp>
        <p:nvGrpSpPr>
          <p:cNvPr name="Group 90" id="90"/>
          <p:cNvGrpSpPr>
            <a:grpSpLocks noChangeAspect="true"/>
          </p:cNvGrpSpPr>
          <p:nvPr/>
        </p:nvGrpSpPr>
        <p:grpSpPr>
          <a:xfrm rot="0">
            <a:off x="5586262" y="2554926"/>
            <a:ext cx="1065714" cy="1061551"/>
            <a:chOff x="0" y="0"/>
            <a:chExt cx="6502400" cy="6477000"/>
          </a:xfrm>
        </p:grpSpPr>
        <p:sp>
          <p:nvSpPr>
            <p:cNvPr name="Freeform 91" id="91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92" id="92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169CDB"/>
            </a:solidFill>
          </p:spPr>
        </p:sp>
      </p:grpSp>
      <p:grpSp>
        <p:nvGrpSpPr>
          <p:cNvPr name="Group 93" id="93"/>
          <p:cNvGrpSpPr/>
          <p:nvPr/>
        </p:nvGrpSpPr>
        <p:grpSpPr>
          <a:xfrm rot="0">
            <a:off x="5473140" y="3462927"/>
            <a:ext cx="1291958" cy="281214"/>
            <a:chOff x="0" y="0"/>
            <a:chExt cx="2129599" cy="463539"/>
          </a:xfrm>
        </p:grpSpPr>
        <p:sp>
          <p:nvSpPr>
            <p:cNvPr name="Freeform 94" id="94"/>
            <p:cNvSpPr/>
            <p:nvPr/>
          </p:nvSpPr>
          <p:spPr>
            <a:xfrm flipH="false" flipV="false" rot="0">
              <a:off x="0" y="0"/>
              <a:ext cx="2129599" cy="463539"/>
            </a:xfrm>
            <a:custGeom>
              <a:avLst/>
              <a:gdLst/>
              <a:ahLst/>
              <a:cxnLst/>
              <a:rect r="r" b="b" t="t" l="l"/>
              <a:pathLst>
                <a:path h="463539" w="2129599">
                  <a:moveTo>
                    <a:pt x="2129599" y="0"/>
                  </a:moveTo>
                  <a:lnTo>
                    <a:pt x="0" y="0"/>
                  </a:lnTo>
                  <a:lnTo>
                    <a:pt x="101600" y="231770"/>
                  </a:lnTo>
                  <a:lnTo>
                    <a:pt x="0" y="463539"/>
                  </a:lnTo>
                  <a:lnTo>
                    <a:pt x="2129599" y="463539"/>
                  </a:lnTo>
                  <a:lnTo>
                    <a:pt x="2027999" y="231770"/>
                  </a:lnTo>
                  <a:lnTo>
                    <a:pt x="2129599" y="0"/>
                  </a:lnTo>
                  <a:close/>
                </a:path>
              </a:pathLst>
            </a:custGeom>
            <a:solidFill>
              <a:srgbClr val="169CDB"/>
            </a:solidFill>
          </p:spPr>
        </p:sp>
        <p:sp>
          <p:nvSpPr>
            <p:cNvPr name="TextBox 95" id="95"/>
            <p:cNvSpPr txBox="true"/>
            <p:nvPr/>
          </p:nvSpPr>
          <p:spPr>
            <a:xfrm>
              <a:off x="88900" y="-28575"/>
              <a:ext cx="1951799" cy="49211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1500"/>
                </a:lnSpc>
              </a:pPr>
            </a:p>
          </p:txBody>
        </p:sp>
      </p:grpSp>
      <p:sp>
        <p:nvSpPr>
          <p:cNvPr name="Freeform 96" id="96"/>
          <p:cNvSpPr/>
          <p:nvPr/>
        </p:nvSpPr>
        <p:spPr>
          <a:xfrm flipH="false" flipV="false" rot="-86294">
            <a:off x="2846065" y="648128"/>
            <a:ext cx="4999870" cy="1309057"/>
          </a:xfrm>
          <a:custGeom>
            <a:avLst/>
            <a:gdLst/>
            <a:ahLst/>
            <a:cxnLst/>
            <a:rect r="r" b="b" t="t" l="l"/>
            <a:pathLst>
              <a:path h="1309057" w="4999870">
                <a:moveTo>
                  <a:pt x="0" y="0"/>
                </a:moveTo>
                <a:lnTo>
                  <a:pt x="4999870" y="0"/>
                </a:lnTo>
                <a:lnTo>
                  <a:pt x="4999870" y="1309057"/>
                </a:lnTo>
                <a:lnTo>
                  <a:pt x="0" y="13090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7" id="97"/>
          <p:cNvSpPr txBox="true"/>
          <p:nvPr/>
        </p:nvSpPr>
        <p:spPr>
          <a:xfrm rot="0">
            <a:off x="3069502" y="999071"/>
            <a:ext cx="4422232" cy="5827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22"/>
              </a:lnSpc>
              <a:spcBef>
                <a:spcPct val="0"/>
              </a:spcBef>
            </a:pPr>
            <a:r>
              <a:rPr lang="en-US" sz="3325" spc="73" strike="noStrike" u="non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PROMOCIÓN 2024-2025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DAGqH7h-GFc</dc:identifier>
  <dcterms:modified xsi:type="dcterms:W3CDTF">2011-08-01T06:04:30Z</dcterms:modified>
  <cp:revision>1</cp:revision>
  <dc:title>Orlas curso escolar 2024-2025</dc:title>
</cp:coreProperties>
</file>