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94" r:id="rId3"/>
    <p:sldId id="295" r:id="rId4"/>
    <p:sldId id="259" r:id="rId5"/>
    <p:sldId id="284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7" r:id="rId15"/>
  </p:sldIdLst>
  <p:sldSz cx="10045700" cy="7778750"/>
  <p:notesSz cx="10045700" cy="777875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C9E5"/>
    <a:srgbClr val="46AE65"/>
    <a:srgbClr val="F07EBD"/>
    <a:srgbClr val="F7ED00"/>
    <a:srgbClr val="EB5361"/>
    <a:srgbClr val="E11A2C"/>
    <a:srgbClr val="C1E9F9"/>
    <a:srgbClr val="F07C84"/>
    <a:srgbClr val="D71928"/>
    <a:srgbClr val="F8A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74" autoAdjust="0"/>
    <p:restoredTop sz="94674"/>
  </p:normalViewPr>
  <p:slideViewPr>
    <p:cSldViewPr>
      <p:cViewPr varScale="1">
        <p:scale>
          <a:sx n="105" d="100"/>
          <a:sy n="105" d="100"/>
        </p:scale>
        <p:origin x="1432" y="19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2925" cy="3905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689600" y="0"/>
            <a:ext cx="4354513" cy="3905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46B66-60BF-490D-8544-FD248F4C5ABB}" type="datetimeFigureOut">
              <a:rPr lang="es-ES" smtClean="0"/>
              <a:t>25/6/25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328988" y="973138"/>
            <a:ext cx="3387725" cy="2624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004888" y="3743325"/>
            <a:ext cx="8035925" cy="30638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7388225"/>
            <a:ext cx="4352925" cy="3905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689600" y="7388225"/>
            <a:ext cx="4354513" cy="3905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5B4AC-0851-4225-8499-F71C9C2C43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3637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5B4AC-0851-4225-8499-F71C9C2C4333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7181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5B4AC-0851-4225-8499-F71C9C2C4333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6760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5B4AC-0851-4225-8499-F71C9C2C4333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8034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5B4AC-0851-4225-8499-F71C9C2C4333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2608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3427" y="2411412"/>
            <a:ext cx="8538845" cy="16335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6855" y="4356100"/>
            <a:ext cx="7031990" cy="19446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285" y="1789112"/>
            <a:ext cx="4369879" cy="5133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73535" y="1789112"/>
            <a:ext cx="4369879" cy="5133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2895" y="474281"/>
            <a:ext cx="9439909" cy="629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285" y="1789112"/>
            <a:ext cx="9041130" cy="5133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5538" y="7234237"/>
            <a:ext cx="3214624" cy="388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285" y="7234237"/>
            <a:ext cx="2310511" cy="388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32904" y="7234237"/>
            <a:ext cx="2310511" cy="388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1.png"/><Relationship Id="rId7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3.png"/><Relationship Id="rId7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5.png"/><Relationship Id="rId7" Type="http://schemas.openxmlformats.org/officeDocument/2006/relationships/image" Target="../media/image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37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38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23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5.png"/><Relationship Id="rId7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7.png"/><Relationship Id="rId7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9.png"/><Relationship Id="rId7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1000"/>
            <a:lum/>
          </a:blip>
          <a:srcRect/>
          <a:stretch>
            <a:fillRect l="10000" r="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0" y="28575"/>
            <a:ext cx="10045700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6600" dirty="0">
                <a:ln>
                  <a:solidFill>
                    <a:schemeClr val="tx1"/>
                  </a:solidFill>
                </a:ln>
                <a:solidFill>
                  <a:srgbClr val="D2CEFC"/>
                </a:solidFill>
                <a:latin typeface="Fontdinerdotcom Huggable" pitchFamily="2" charset="0"/>
              </a:rPr>
              <a:t>L</a:t>
            </a:r>
            <a:r>
              <a:rPr sz="66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Fontdinerdotcom Huggable" pitchFamily="2" charset="0"/>
              </a:rPr>
              <a:t>i</a:t>
            </a:r>
            <a:r>
              <a:rPr sz="66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Fontdinerdotcom Huggable" pitchFamily="2" charset="0"/>
              </a:rPr>
              <a:t>s</a:t>
            </a:r>
            <a:r>
              <a:rPr sz="6600" dirty="0">
                <a:ln>
                  <a:solidFill>
                    <a:schemeClr val="tx1"/>
                  </a:solidFill>
                </a:ln>
                <a:solidFill>
                  <a:srgbClr val="FF66FF"/>
                </a:solidFill>
                <a:latin typeface="Fontdinerdotcom Huggable" pitchFamily="2" charset="0"/>
              </a:rPr>
              <a:t>t</a:t>
            </a:r>
            <a:r>
              <a:rPr sz="6600" dirty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latin typeface="Fontdinerdotcom Huggable" pitchFamily="2" charset="0"/>
              </a:rPr>
              <a:t>a</a:t>
            </a:r>
            <a:r>
              <a:rPr sz="6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Fontdinerdotcom Huggable" pitchFamily="2" charset="0"/>
              </a:rPr>
              <a:t>s</a:t>
            </a:r>
            <a:r>
              <a:rPr sz="66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Fontdinerdotcom Huggable" pitchFamily="2" charset="0"/>
              </a:rPr>
              <a:t> </a:t>
            </a:r>
            <a:r>
              <a:rPr sz="6600" dirty="0">
                <a:ln>
                  <a:solidFill>
                    <a:schemeClr val="tx1"/>
                  </a:solidFill>
                </a:ln>
                <a:solidFill>
                  <a:srgbClr val="33CCFF"/>
                </a:solidFill>
                <a:latin typeface="Fontdinerdotcom Huggable" pitchFamily="2" charset="0"/>
              </a:rPr>
              <a:t>d</a:t>
            </a:r>
            <a:r>
              <a:rPr sz="6600" dirty="0">
                <a:ln>
                  <a:solidFill>
                    <a:schemeClr val="tx1"/>
                  </a:solidFill>
                </a:ln>
                <a:solidFill>
                  <a:srgbClr val="FF9933"/>
                </a:solidFill>
                <a:latin typeface="Fontdinerdotcom Huggable" pitchFamily="2" charset="0"/>
              </a:rPr>
              <a:t>e</a:t>
            </a:r>
            <a:r>
              <a:rPr sz="66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Fontdinerdotcom Huggable" pitchFamily="2" charset="0"/>
              </a:rPr>
              <a:t> </a:t>
            </a:r>
            <a:r>
              <a:rPr sz="6600" dirty="0" err="1">
                <a:ln>
                  <a:solidFill>
                    <a:schemeClr val="tx1"/>
                  </a:solidFill>
                </a:ln>
                <a:solidFill>
                  <a:srgbClr val="FF66FF"/>
                </a:solidFill>
                <a:latin typeface="Fontdinerdotcom Huggable" pitchFamily="2" charset="0"/>
              </a:rPr>
              <a:t>a</a:t>
            </a:r>
            <a:r>
              <a:rPr sz="6600" dirty="0" err="1">
                <a:ln>
                  <a:solidFill>
                    <a:schemeClr val="tx1"/>
                  </a:solidFill>
                </a:ln>
                <a:solidFill>
                  <a:srgbClr val="FBC552"/>
                </a:solidFill>
                <a:latin typeface="Fontdinerdotcom Huggable" pitchFamily="2" charset="0"/>
              </a:rPr>
              <a:t>s</a:t>
            </a:r>
            <a:r>
              <a:rPr sz="6600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Fontdinerdotcom Huggable" pitchFamily="2" charset="0"/>
              </a:rPr>
              <a:t>i</a:t>
            </a:r>
            <a:r>
              <a:rPr sz="6600" dirty="0" err="1">
                <a:ln>
                  <a:solidFill>
                    <a:schemeClr val="tx1"/>
                  </a:solidFill>
                </a:ln>
                <a:solidFill>
                  <a:srgbClr val="52CFDD"/>
                </a:solidFill>
                <a:latin typeface="Fontdinerdotcom Huggable" pitchFamily="2" charset="0"/>
              </a:rPr>
              <a:t>s</a:t>
            </a:r>
            <a:r>
              <a:rPr sz="6600" dirty="0" err="1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Fontdinerdotcom Huggable" pitchFamily="2" charset="0"/>
              </a:rPr>
              <a:t>t</a:t>
            </a:r>
            <a:r>
              <a:rPr sz="6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Fontdinerdotcom Huggable" pitchFamily="2" charset="0"/>
              </a:rPr>
              <a:t>e</a:t>
            </a:r>
            <a:r>
              <a:rPr sz="6600" dirty="0" err="1">
                <a:ln>
                  <a:solidFill>
                    <a:schemeClr val="tx1"/>
                  </a:solidFill>
                </a:ln>
                <a:solidFill>
                  <a:srgbClr val="FFA31D"/>
                </a:solidFill>
                <a:latin typeface="Fontdinerdotcom Huggable" pitchFamily="2" charset="0"/>
              </a:rPr>
              <a:t>n</a:t>
            </a:r>
            <a:r>
              <a:rPr sz="6600" dirty="0" err="1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latin typeface="Fontdinerdotcom Huggable" pitchFamily="2" charset="0"/>
              </a:rPr>
              <a:t>c</a:t>
            </a:r>
            <a:r>
              <a:rPr sz="6600" dirty="0" err="1">
                <a:ln>
                  <a:solidFill>
                    <a:schemeClr val="tx1"/>
                  </a:solidFill>
                </a:ln>
                <a:solidFill>
                  <a:srgbClr val="FBC552"/>
                </a:solidFill>
                <a:latin typeface="Fontdinerdotcom Huggable" pitchFamily="2" charset="0"/>
              </a:rPr>
              <a:t>i</a:t>
            </a:r>
            <a:r>
              <a:rPr sz="6600" dirty="0" err="1">
                <a:ln>
                  <a:solidFill>
                    <a:schemeClr val="tx1"/>
                  </a:solidFill>
                </a:ln>
                <a:solidFill>
                  <a:srgbClr val="52CFDD"/>
                </a:solidFill>
                <a:latin typeface="Fontdinerdotcom Huggable" pitchFamily="2" charset="0"/>
              </a:rPr>
              <a:t>a</a:t>
            </a:r>
            <a:endParaRPr sz="6600" dirty="0">
              <a:ln>
                <a:solidFill>
                  <a:schemeClr val="tx1"/>
                </a:solidFill>
              </a:ln>
              <a:latin typeface="Fontdinerdotcom Huggable" pitchFamily="2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73385F8-A8F2-FE16-B6AE-9B0A81509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650" y="1374775"/>
            <a:ext cx="5105400" cy="5715211"/>
          </a:xfrm>
          <a:prstGeom prst="rect">
            <a:avLst/>
          </a:prstGeom>
          <a:effectLst>
            <a:glow rad="294481">
              <a:schemeClr val="bg1"/>
            </a:glow>
            <a:outerShdw dist="93860" dir="5400000" sx="1000" sy="1000" algn="ctr" rotWithShape="0">
              <a:schemeClr val="bg1"/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C1C65CA9-673A-C108-99E6-4DC3279B18FC}"/>
              </a:ext>
            </a:extLst>
          </p:cNvPr>
          <p:cNvSpPr txBox="1"/>
          <p:nvPr/>
        </p:nvSpPr>
        <p:spPr>
          <a:xfrm>
            <a:off x="6775450" y="990054"/>
            <a:ext cx="51511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400" spc="-290" dirty="0">
                <a:solidFill>
                  <a:srgbClr val="000000"/>
                </a:solidFill>
                <a:latin typeface="CCSupersubmarino" panose="02000603000000000000" pitchFamily="2" charset="0"/>
                <a:ea typeface="CCSupersubmarino" panose="02000603000000000000" pitchFamily="2" charset="0"/>
                <a:cs typeface="Cambria"/>
              </a:rPr>
              <a:t>2025-2026</a:t>
            </a:r>
            <a:endParaRPr lang="es-ES_tradnl" sz="4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5570" y="184150"/>
            <a:ext cx="9814560" cy="7434580"/>
          </a:xfrm>
          <a:custGeom>
            <a:avLst/>
            <a:gdLst/>
            <a:ahLst/>
            <a:cxnLst/>
            <a:rect l="l" t="t" r="r" b="b"/>
            <a:pathLst>
              <a:path w="9814560" h="7434580">
                <a:moveTo>
                  <a:pt x="0" y="7434580"/>
                </a:moveTo>
                <a:lnTo>
                  <a:pt x="9814560" y="7434580"/>
                </a:lnTo>
                <a:lnTo>
                  <a:pt x="9814560" y="0"/>
                </a:lnTo>
                <a:lnTo>
                  <a:pt x="0" y="0"/>
                </a:lnTo>
                <a:lnTo>
                  <a:pt x="0" y="7434580"/>
                </a:lnTo>
                <a:close/>
              </a:path>
            </a:pathLst>
          </a:custGeom>
          <a:ln w="38100">
            <a:solidFill>
              <a:srgbClr val="F8AE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274008" y="1800686"/>
          <a:ext cx="2880845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3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60" dirty="0">
                          <a:latin typeface="Tahoma"/>
                          <a:cs typeface="Tahoma"/>
                        </a:rPr>
                        <a:t>1.-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2.-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35" dirty="0">
                          <a:latin typeface="Tahoma"/>
                          <a:cs typeface="Tahoma"/>
                        </a:rPr>
                        <a:t>3.-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05" dirty="0">
                          <a:latin typeface="Tahoma"/>
                          <a:cs typeface="Tahoma"/>
                        </a:rPr>
                        <a:t>4.-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5.-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00" dirty="0">
                          <a:latin typeface="Tahoma"/>
                          <a:cs typeface="Tahoma"/>
                        </a:rPr>
                        <a:t>6.-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20" dirty="0">
                          <a:latin typeface="Tahoma"/>
                          <a:cs typeface="Tahoma"/>
                        </a:rPr>
                        <a:t>7.-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05" dirty="0">
                          <a:latin typeface="Tahoma"/>
                          <a:cs typeface="Tahoma"/>
                        </a:rPr>
                        <a:t>8.-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9.-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10.-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85" dirty="0">
                          <a:latin typeface="Tahoma"/>
                          <a:cs typeface="Tahoma"/>
                        </a:rPr>
                        <a:t>11.-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12.-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70" dirty="0">
                          <a:latin typeface="Tahoma"/>
                          <a:cs typeface="Tahoma"/>
                        </a:rPr>
                        <a:t>13.-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14.-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15.-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45" dirty="0">
                          <a:latin typeface="Tahoma"/>
                          <a:cs typeface="Tahoma"/>
                        </a:rPr>
                        <a:t>16.-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60" dirty="0">
                          <a:latin typeface="Tahoma"/>
                          <a:cs typeface="Tahoma"/>
                        </a:rPr>
                        <a:t>17.-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18.-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19.-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80" dirty="0">
                          <a:latin typeface="Tahoma"/>
                          <a:cs typeface="Tahoma"/>
                        </a:rPr>
                        <a:t>20.-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21.-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72990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22.-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47076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16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23.-</a:t>
                      </a: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318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24.-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01492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16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25.-</a:t>
                      </a: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709324"/>
                  </a:ext>
                </a:extLst>
              </a:tr>
            </a:tbl>
          </a:graphicData>
        </a:graphic>
      </p:graphicFrame>
      <p:grpSp>
        <p:nvGrpSpPr>
          <p:cNvPr id="17" name="object 17"/>
          <p:cNvGrpSpPr/>
          <p:nvPr/>
        </p:nvGrpSpPr>
        <p:grpSpPr>
          <a:xfrm>
            <a:off x="291596" y="272351"/>
            <a:ext cx="9462508" cy="655764"/>
            <a:chOff x="124460" y="375920"/>
            <a:chExt cx="9827260" cy="889000"/>
          </a:xfrm>
          <a:solidFill>
            <a:srgbClr val="F8AEFC"/>
          </a:solidFill>
        </p:grpSpPr>
        <p:sp>
          <p:nvSpPr>
            <p:cNvPr id="18" name="object 18"/>
            <p:cNvSpPr/>
            <p:nvPr/>
          </p:nvSpPr>
          <p:spPr>
            <a:xfrm>
              <a:off x="130810" y="382270"/>
              <a:ext cx="9814560" cy="876300"/>
            </a:xfrm>
            <a:custGeom>
              <a:avLst/>
              <a:gdLst/>
              <a:ahLst/>
              <a:cxnLst/>
              <a:rect l="l" t="t" r="r" b="b"/>
              <a:pathLst>
                <a:path w="9814560" h="876300">
                  <a:moveTo>
                    <a:pt x="0" y="0"/>
                  </a:moveTo>
                  <a:lnTo>
                    <a:pt x="0" y="876300"/>
                  </a:lnTo>
                  <a:lnTo>
                    <a:pt x="9814560" y="701040"/>
                  </a:lnTo>
                  <a:lnTo>
                    <a:pt x="9814560" y="17526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F8AEF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0810" y="382270"/>
              <a:ext cx="9814560" cy="876300"/>
            </a:xfrm>
            <a:custGeom>
              <a:avLst/>
              <a:gdLst/>
              <a:ahLst/>
              <a:cxnLst/>
              <a:rect l="l" t="t" r="r" b="b"/>
              <a:pathLst>
                <a:path w="9814560" h="876300">
                  <a:moveTo>
                    <a:pt x="0" y="876300"/>
                  </a:moveTo>
                  <a:lnTo>
                    <a:pt x="0" y="0"/>
                  </a:lnTo>
                  <a:lnTo>
                    <a:pt x="9814560" y="175260"/>
                  </a:lnTo>
                  <a:lnTo>
                    <a:pt x="9814560" y="701040"/>
                  </a:lnTo>
                  <a:lnTo>
                    <a:pt x="0" y="876300"/>
                  </a:lnTo>
                  <a:close/>
                </a:path>
              </a:pathLst>
            </a:custGeom>
            <a:grpFill/>
            <a:ln w="12700">
              <a:solidFill>
                <a:srgbClr val="F8AEFC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aphicFrame>
        <p:nvGraphicFramePr>
          <p:cNvPr id="59" name="Tabla 58">
            <a:extLst>
              <a:ext uri="{FF2B5EF4-FFF2-40B4-BE49-F238E27FC236}">
                <a16:creationId xmlns:a16="http://schemas.microsoft.com/office/drawing/2014/main" id="{626152C5-D914-8946-B7D0-F2F20BAC0823}"/>
              </a:ext>
            </a:extLst>
          </p:cNvPr>
          <p:cNvGraphicFramePr>
            <a:graphicFrameLocks noGrp="1"/>
          </p:cNvGraphicFramePr>
          <p:nvPr/>
        </p:nvGraphicFramePr>
        <p:xfrm>
          <a:off x="3382328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0" name="Tabla 59">
            <a:extLst>
              <a:ext uri="{FF2B5EF4-FFF2-40B4-BE49-F238E27FC236}">
                <a16:creationId xmlns:a16="http://schemas.microsoft.com/office/drawing/2014/main" id="{AE66FFE7-533F-77AA-BFB1-5311C6F4F904}"/>
              </a:ext>
            </a:extLst>
          </p:cNvPr>
          <p:cNvGraphicFramePr>
            <a:graphicFrameLocks noGrp="1"/>
          </p:cNvGraphicFramePr>
          <p:nvPr/>
        </p:nvGraphicFramePr>
        <p:xfrm>
          <a:off x="4794250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1" name="Tabla 60">
            <a:extLst>
              <a:ext uri="{FF2B5EF4-FFF2-40B4-BE49-F238E27FC236}">
                <a16:creationId xmlns:a16="http://schemas.microsoft.com/office/drawing/2014/main" id="{B12821C4-0D2A-B653-9097-BFE289F4BCB8}"/>
              </a:ext>
            </a:extLst>
          </p:cNvPr>
          <p:cNvGraphicFramePr>
            <a:graphicFrameLocks noGrp="1"/>
          </p:cNvGraphicFramePr>
          <p:nvPr/>
        </p:nvGraphicFramePr>
        <p:xfrm>
          <a:off x="6172640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2" name="Tabla 61">
            <a:extLst>
              <a:ext uri="{FF2B5EF4-FFF2-40B4-BE49-F238E27FC236}">
                <a16:creationId xmlns:a16="http://schemas.microsoft.com/office/drawing/2014/main" id="{09518881-5E5E-68D1-9BA8-449A85891415}"/>
              </a:ext>
            </a:extLst>
          </p:cNvPr>
          <p:cNvGraphicFramePr>
            <a:graphicFrameLocks noGrp="1"/>
          </p:cNvGraphicFramePr>
          <p:nvPr/>
        </p:nvGraphicFramePr>
        <p:xfrm>
          <a:off x="7569495" y="1789694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pic>
        <p:nvPicPr>
          <p:cNvPr id="160" name="Imagen 159">
            <a:extLst>
              <a:ext uri="{FF2B5EF4-FFF2-40B4-BE49-F238E27FC236}">
                <a16:creationId xmlns:a16="http://schemas.microsoft.com/office/drawing/2014/main" id="{ECF1EF5B-A87A-0C11-D8B0-08C3711FC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876" y="219179"/>
            <a:ext cx="2681107" cy="685290"/>
          </a:xfrm>
          <a:prstGeom prst="rect">
            <a:avLst/>
          </a:prstGeom>
        </p:spPr>
      </p:pic>
      <p:sp>
        <p:nvSpPr>
          <p:cNvPr id="39" name="object 25">
            <a:extLst>
              <a:ext uri="{FF2B5EF4-FFF2-40B4-BE49-F238E27FC236}">
                <a16:creationId xmlns:a16="http://schemas.microsoft.com/office/drawing/2014/main" id="{23F5184D-A9D3-A11D-3546-7E95187B261A}"/>
              </a:ext>
            </a:extLst>
          </p:cNvPr>
          <p:cNvSpPr txBox="1"/>
          <p:nvPr/>
        </p:nvSpPr>
        <p:spPr>
          <a:xfrm>
            <a:off x="8976300" y="693889"/>
            <a:ext cx="672107" cy="993726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40"/>
              </a:spcBef>
            </a:pPr>
            <a:r>
              <a:rPr sz="1400" b="1" spc="100" dirty="0">
                <a:latin typeface="CCMediterraneo" panose="02000603000000000000" pitchFamily="2" charset="0"/>
                <a:ea typeface="CCMediterraneo" panose="02000603000000000000" pitchFamily="2" charset="0"/>
                <a:cs typeface="Trebuchet MS"/>
              </a:rPr>
              <a:t>Asistencias</a:t>
            </a:r>
          </a:p>
          <a:p>
            <a:pPr marL="26034" marR="5080" indent="-13970">
              <a:lnSpc>
                <a:spcPct val="101899"/>
              </a:lnSpc>
              <a:spcBef>
                <a:spcPts val="240"/>
              </a:spcBef>
            </a:pPr>
            <a:r>
              <a:rPr sz="1400" b="1" spc="100" dirty="0">
                <a:latin typeface="CCMediterraneo" panose="02000603000000000000" pitchFamily="2" charset="0"/>
                <a:ea typeface="CCMediterraneo" panose="02000603000000000000" pitchFamily="2" charset="0"/>
                <a:cs typeface="Trebuchet MS"/>
              </a:rPr>
              <a:t>Justificadas  Faltas</a:t>
            </a:r>
          </a:p>
        </p:txBody>
      </p:sp>
      <p:graphicFrame>
        <p:nvGraphicFramePr>
          <p:cNvPr id="40" name="Tabla 39">
            <a:extLst>
              <a:ext uri="{FF2B5EF4-FFF2-40B4-BE49-F238E27FC236}">
                <a16:creationId xmlns:a16="http://schemas.microsoft.com/office/drawing/2014/main" id="{A1C2D09E-4F6A-371B-3B31-AA83A18AFC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528534"/>
              </p:ext>
            </p:extLst>
          </p:nvPr>
        </p:nvGraphicFramePr>
        <p:xfrm>
          <a:off x="8941586" y="1782709"/>
          <a:ext cx="701628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15118583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923622418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321575955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784324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30873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00021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04108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96002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44035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5495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2334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67845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30917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2343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4551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51956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775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8631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0529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135674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57076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51287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4024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215475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99909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740383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8209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274247"/>
                  </a:ext>
                </a:extLst>
              </a:tr>
            </a:tbl>
          </a:graphicData>
        </a:graphic>
      </p:graphicFrame>
      <p:pic>
        <p:nvPicPr>
          <p:cNvPr id="135" name="Imagen 134">
            <a:extLst>
              <a:ext uri="{FF2B5EF4-FFF2-40B4-BE49-F238E27FC236}">
                <a16:creationId xmlns:a16="http://schemas.microsoft.com/office/drawing/2014/main" id="{F9FBE90D-4F0F-EB5F-5F7B-4FBB1BC75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860" y="845084"/>
            <a:ext cx="1079002" cy="955493"/>
          </a:xfrm>
          <a:prstGeom prst="rect">
            <a:avLst/>
          </a:prstGeom>
        </p:spPr>
      </p:pic>
      <p:sp>
        <p:nvSpPr>
          <p:cNvPr id="2" name="object 4">
            <a:extLst>
              <a:ext uri="{FF2B5EF4-FFF2-40B4-BE49-F238E27FC236}">
                <a16:creationId xmlns:a16="http://schemas.microsoft.com/office/drawing/2014/main" id="{B3F41A5E-9E50-BDD6-D3C0-8A835806CF32}"/>
              </a:ext>
            </a:extLst>
          </p:cNvPr>
          <p:cNvSpPr txBox="1"/>
          <p:nvPr/>
        </p:nvSpPr>
        <p:spPr>
          <a:xfrm>
            <a:off x="8074024" y="229443"/>
            <a:ext cx="1781429" cy="28341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" sz="1750" spc="-95" dirty="0">
                <a:latin typeface="Trebuchet MS"/>
                <a:cs typeface="Trebuchet MS"/>
              </a:rPr>
              <a:t>CURSO 2025-2026</a:t>
            </a:r>
            <a:endParaRPr sz="1750" dirty="0">
              <a:latin typeface="Trebuchet MS"/>
              <a:cs typeface="Trebuchet M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BDC8C9B-D0AF-B891-133D-D59F2B603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2139" y="224161"/>
            <a:ext cx="1967822" cy="355823"/>
          </a:xfrm>
          <a:prstGeom prst="rect">
            <a:avLst/>
          </a:prstGeom>
        </p:spPr>
      </p:pic>
      <p:graphicFrame>
        <p:nvGraphicFramePr>
          <p:cNvPr id="5" name="object 11">
            <a:extLst>
              <a:ext uri="{FF2B5EF4-FFF2-40B4-BE49-F238E27FC236}">
                <a16:creationId xmlns:a16="http://schemas.microsoft.com/office/drawing/2014/main" id="{DF48417C-030B-8814-CF2E-52F4A7FFCB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601976"/>
              </p:ext>
            </p:extLst>
          </p:nvPr>
        </p:nvGraphicFramePr>
        <p:xfrm>
          <a:off x="1985060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2857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6" name="object 12">
            <a:extLst>
              <a:ext uri="{FF2B5EF4-FFF2-40B4-BE49-F238E27FC236}">
                <a16:creationId xmlns:a16="http://schemas.microsoft.com/office/drawing/2014/main" id="{C3C81A4A-75EC-E3EB-00F7-EFE99C1B826D}"/>
              </a:ext>
            </a:extLst>
          </p:cNvPr>
          <p:cNvGrpSpPr/>
          <p:nvPr/>
        </p:nvGrpSpPr>
        <p:grpSpPr>
          <a:xfrm>
            <a:off x="2042972" y="1169543"/>
            <a:ext cx="808990" cy="335280"/>
            <a:chOff x="2077085" y="1591056"/>
            <a:chExt cx="808990" cy="335280"/>
          </a:xfrm>
        </p:grpSpPr>
        <p:pic>
          <p:nvPicPr>
            <p:cNvPr id="7" name="object 13">
              <a:extLst>
                <a:ext uri="{FF2B5EF4-FFF2-40B4-BE49-F238E27FC236}">
                  <a16:creationId xmlns:a16="http://schemas.microsoft.com/office/drawing/2014/main" id="{42C6FD80-17C8-B3FE-557A-861F7850EED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77085" y="1591056"/>
              <a:ext cx="264160" cy="335279"/>
            </a:xfrm>
            <a:prstGeom prst="rect">
              <a:avLst/>
            </a:prstGeom>
          </p:spPr>
        </p:pic>
        <p:pic>
          <p:nvPicPr>
            <p:cNvPr id="8" name="object 14">
              <a:extLst>
                <a:ext uri="{FF2B5EF4-FFF2-40B4-BE49-F238E27FC236}">
                  <a16:creationId xmlns:a16="http://schemas.microsoft.com/office/drawing/2014/main" id="{DFB16C2A-4E30-A903-234F-82359276203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10155" y="1609979"/>
              <a:ext cx="375919" cy="269239"/>
            </a:xfrm>
            <a:prstGeom prst="rect">
              <a:avLst/>
            </a:prstGeom>
          </p:spPr>
        </p:pic>
        <p:pic>
          <p:nvPicPr>
            <p:cNvPr id="11" name="object 15">
              <a:extLst>
                <a:ext uri="{FF2B5EF4-FFF2-40B4-BE49-F238E27FC236}">
                  <a16:creationId xmlns:a16="http://schemas.microsoft.com/office/drawing/2014/main" id="{4BEBC5F3-DE27-A283-4F36-BB054F3C035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78380" y="1609725"/>
              <a:ext cx="375919" cy="269239"/>
            </a:xfrm>
            <a:prstGeom prst="rect">
              <a:avLst/>
            </a:prstGeom>
          </p:spPr>
        </p:pic>
      </p:grpSp>
      <p:pic>
        <p:nvPicPr>
          <p:cNvPr id="12" name="object 16">
            <a:extLst>
              <a:ext uri="{FF2B5EF4-FFF2-40B4-BE49-F238E27FC236}">
                <a16:creationId xmlns:a16="http://schemas.microsoft.com/office/drawing/2014/main" id="{DF428D1A-4A4A-1D97-1240-AFCE1F87FF3D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732328" y="1188910"/>
            <a:ext cx="538480" cy="270700"/>
          </a:xfrm>
          <a:prstGeom prst="rect">
            <a:avLst/>
          </a:prstGeom>
        </p:spPr>
      </p:pic>
      <p:graphicFrame>
        <p:nvGraphicFramePr>
          <p:cNvPr id="13" name="object 26">
            <a:extLst>
              <a:ext uri="{FF2B5EF4-FFF2-40B4-BE49-F238E27FC236}">
                <a16:creationId xmlns:a16="http://schemas.microsoft.com/office/drawing/2014/main" id="{0BEDA022-40FF-C746-5673-C8729EFF4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057726"/>
              </p:ext>
            </p:extLst>
          </p:nvPr>
        </p:nvGraphicFramePr>
        <p:xfrm>
          <a:off x="3380154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699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3873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13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object 27">
            <a:extLst>
              <a:ext uri="{FF2B5EF4-FFF2-40B4-BE49-F238E27FC236}">
                <a16:creationId xmlns:a16="http://schemas.microsoft.com/office/drawing/2014/main" id="{38FF0D00-69E3-A48A-C6CC-6ED65007EE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466613"/>
              </p:ext>
            </p:extLst>
          </p:nvPr>
        </p:nvGraphicFramePr>
        <p:xfrm>
          <a:off x="4775377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937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object 28">
            <a:extLst>
              <a:ext uri="{FF2B5EF4-FFF2-40B4-BE49-F238E27FC236}">
                <a16:creationId xmlns:a16="http://schemas.microsoft.com/office/drawing/2014/main" id="{25FE1D89-7104-8574-A4F4-CEE66D6D0B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068195"/>
              </p:ext>
            </p:extLst>
          </p:nvPr>
        </p:nvGraphicFramePr>
        <p:xfrm>
          <a:off x="6170471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826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334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27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0" name="object 30">
            <a:extLst>
              <a:ext uri="{FF2B5EF4-FFF2-40B4-BE49-F238E27FC236}">
                <a16:creationId xmlns:a16="http://schemas.microsoft.com/office/drawing/2014/main" id="{F4FFCBC3-550C-656F-E5C1-38DCD903E5E9}"/>
              </a:ext>
            </a:extLst>
          </p:cNvPr>
          <p:cNvGrpSpPr/>
          <p:nvPr/>
        </p:nvGrpSpPr>
        <p:grpSpPr>
          <a:xfrm>
            <a:off x="3443401" y="1175893"/>
            <a:ext cx="809625" cy="335280"/>
            <a:chOff x="3477514" y="1597406"/>
            <a:chExt cx="809625" cy="335280"/>
          </a:xfrm>
        </p:grpSpPr>
        <p:pic>
          <p:nvPicPr>
            <p:cNvPr id="21" name="object 31">
              <a:extLst>
                <a:ext uri="{FF2B5EF4-FFF2-40B4-BE49-F238E27FC236}">
                  <a16:creationId xmlns:a16="http://schemas.microsoft.com/office/drawing/2014/main" id="{57686D01-25FD-1274-5C5F-E8C4C9829D4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77514" y="1597406"/>
              <a:ext cx="264795" cy="335279"/>
            </a:xfrm>
            <a:prstGeom prst="rect">
              <a:avLst/>
            </a:prstGeom>
          </p:spPr>
        </p:pic>
        <p:pic>
          <p:nvPicPr>
            <p:cNvPr id="22" name="object 32">
              <a:extLst>
                <a:ext uri="{FF2B5EF4-FFF2-40B4-BE49-F238E27FC236}">
                  <a16:creationId xmlns:a16="http://schemas.microsoft.com/office/drawing/2014/main" id="{3B0DF657-CA28-D533-2EAE-F120972B317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10965" y="1616329"/>
              <a:ext cx="375920" cy="269239"/>
            </a:xfrm>
            <a:prstGeom prst="rect">
              <a:avLst/>
            </a:prstGeom>
          </p:spPr>
        </p:pic>
        <p:pic>
          <p:nvPicPr>
            <p:cNvPr id="23" name="object 33">
              <a:extLst>
                <a:ext uri="{FF2B5EF4-FFF2-40B4-BE49-F238E27FC236}">
                  <a16:creationId xmlns:a16="http://schemas.microsoft.com/office/drawing/2014/main" id="{CDDD3AC4-EB1B-45A4-BA38-41A5C82E677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78809" y="1616075"/>
              <a:ext cx="375920" cy="269239"/>
            </a:xfrm>
            <a:prstGeom prst="rect">
              <a:avLst/>
            </a:prstGeom>
          </p:spPr>
        </p:pic>
      </p:grpSp>
      <p:pic>
        <p:nvPicPr>
          <p:cNvPr id="24" name="object 34">
            <a:extLst>
              <a:ext uri="{FF2B5EF4-FFF2-40B4-BE49-F238E27FC236}">
                <a16:creationId xmlns:a16="http://schemas.microsoft.com/office/drawing/2014/main" id="{DF26AA4E-1B77-A11C-8B86-14B71CCDFA6A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133138" y="1195578"/>
            <a:ext cx="538479" cy="270383"/>
          </a:xfrm>
          <a:prstGeom prst="rect">
            <a:avLst/>
          </a:prstGeom>
        </p:spPr>
      </p:pic>
      <p:grpSp>
        <p:nvGrpSpPr>
          <p:cNvPr id="26" name="object 35">
            <a:extLst>
              <a:ext uri="{FF2B5EF4-FFF2-40B4-BE49-F238E27FC236}">
                <a16:creationId xmlns:a16="http://schemas.microsoft.com/office/drawing/2014/main" id="{C27BB0B2-1A94-4288-91FF-05BBB74D0596}"/>
              </a:ext>
            </a:extLst>
          </p:cNvPr>
          <p:cNvGrpSpPr/>
          <p:nvPr/>
        </p:nvGrpSpPr>
        <p:grpSpPr>
          <a:xfrm>
            <a:off x="4838496" y="1160907"/>
            <a:ext cx="809625" cy="335280"/>
            <a:chOff x="4872609" y="1582420"/>
            <a:chExt cx="809625" cy="335280"/>
          </a:xfrm>
        </p:grpSpPr>
        <p:pic>
          <p:nvPicPr>
            <p:cNvPr id="27" name="object 36">
              <a:extLst>
                <a:ext uri="{FF2B5EF4-FFF2-40B4-BE49-F238E27FC236}">
                  <a16:creationId xmlns:a16="http://schemas.microsoft.com/office/drawing/2014/main" id="{22EB4489-B1AF-34CC-9307-ADE25C5F60E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72609" y="1582420"/>
              <a:ext cx="264160" cy="335279"/>
            </a:xfrm>
            <a:prstGeom prst="rect">
              <a:avLst/>
            </a:prstGeom>
          </p:spPr>
        </p:pic>
        <p:pic>
          <p:nvPicPr>
            <p:cNvPr id="28" name="object 37">
              <a:extLst>
                <a:ext uri="{FF2B5EF4-FFF2-40B4-BE49-F238E27FC236}">
                  <a16:creationId xmlns:a16="http://schemas.microsoft.com/office/drawing/2014/main" id="{469E0F5D-D253-F86D-DC14-AB56A541904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05679" y="1601152"/>
              <a:ext cx="376554" cy="269557"/>
            </a:xfrm>
            <a:prstGeom prst="rect">
              <a:avLst/>
            </a:prstGeom>
          </p:spPr>
        </p:pic>
        <p:pic>
          <p:nvPicPr>
            <p:cNvPr id="29" name="object 38">
              <a:extLst>
                <a:ext uri="{FF2B5EF4-FFF2-40B4-BE49-F238E27FC236}">
                  <a16:creationId xmlns:a16="http://schemas.microsoft.com/office/drawing/2014/main" id="{653D3648-6EEB-060F-B2FF-D7543125012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73904" y="1601216"/>
              <a:ext cx="375920" cy="269239"/>
            </a:xfrm>
            <a:prstGeom prst="rect">
              <a:avLst/>
            </a:prstGeom>
          </p:spPr>
        </p:pic>
      </p:grpSp>
      <p:pic>
        <p:nvPicPr>
          <p:cNvPr id="30" name="object 39">
            <a:extLst>
              <a:ext uri="{FF2B5EF4-FFF2-40B4-BE49-F238E27FC236}">
                <a16:creationId xmlns:a16="http://schemas.microsoft.com/office/drawing/2014/main" id="{08A682D3-3519-705D-14CE-273132FF7389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527852" y="1180274"/>
            <a:ext cx="539114" cy="271081"/>
          </a:xfrm>
          <a:prstGeom prst="rect">
            <a:avLst/>
          </a:prstGeom>
        </p:spPr>
      </p:pic>
      <p:grpSp>
        <p:nvGrpSpPr>
          <p:cNvPr id="31" name="object 40">
            <a:extLst>
              <a:ext uri="{FF2B5EF4-FFF2-40B4-BE49-F238E27FC236}">
                <a16:creationId xmlns:a16="http://schemas.microsoft.com/office/drawing/2014/main" id="{79D92C37-B427-0DD2-3C49-CE338602469F}"/>
              </a:ext>
            </a:extLst>
          </p:cNvPr>
          <p:cNvGrpSpPr/>
          <p:nvPr/>
        </p:nvGrpSpPr>
        <p:grpSpPr>
          <a:xfrm>
            <a:off x="6229146" y="1169543"/>
            <a:ext cx="809625" cy="335280"/>
            <a:chOff x="6263259" y="1591056"/>
            <a:chExt cx="809625" cy="335280"/>
          </a:xfrm>
        </p:grpSpPr>
        <p:pic>
          <p:nvPicPr>
            <p:cNvPr id="32" name="object 41">
              <a:extLst>
                <a:ext uri="{FF2B5EF4-FFF2-40B4-BE49-F238E27FC236}">
                  <a16:creationId xmlns:a16="http://schemas.microsoft.com/office/drawing/2014/main" id="{1DF2F2F0-3A45-57B1-3E08-338D0103BEE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63259" y="1591056"/>
              <a:ext cx="264160" cy="335279"/>
            </a:xfrm>
            <a:prstGeom prst="rect">
              <a:avLst/>
            </a:prstGeom>
          </p:spPr>
        </p:pic>
        <p:pic>
          <p:nvPicPr>
            <p:cNvPr id="33" name="object 42">
              <a:extLst>
                <a:ext uri="{FF2B5EF4-FFF2-40B4-BE49-F238E27FC236}">
                  <a16:creationId xmlns:a16="http://schemas.microsoft.com/office/drawing/2014/main" id="{65EE28FB-CB82-C8F5-73DF-B6E8482479F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96456" y="1609979"/>
              <a:ext cx="375920" cy="269239"/>
            </a:xfrm>
            <a:prstGeom prst="rect">
              <a:avLst/>
            </a:prstGeom>
          </p:spPr>
        </p:pic>
        <p:pic>
          <p:nvPicPr>
            <p:cNvPr id="41" name="object 43">
              <a:extLst>
                <a:ext uri="{FF2B5EF4-FFF2-40B4-BE49-F238E27FC236}">
                  <a16:creationId xmlns:a16="http://schemas.microsoft.com/office/drawing/2014/main" id="{FF7BD8ED-598F-F2BC-30E8-54DDE979F625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64300" y="1609725"/>
              <a:ext cx="376554" cy="269239"/>
            </a:xfrm>
            <a:prstGeom prst="rect">
              <a:avLst/>
            </a:prstGeom>
          </p:spPr>
        </p:pic>
      </p:grpSp>
      <p:pic>
        <p:nvPicPr>
          <p:cNvPr id="42" name="object 44">
            <a:extLst>
              <a:ext uri="{FF2B5EF4-FFF2-40B4-BE49-F238E27FC236}">
                <a16:creationId xmlns:a16="http://schemas.microsoft.com/office/drawing/2014/main" id="{858A562E-47E3-6127-7B23-80D7E492570C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18502" y="1188910"/>
            <a:ext cx="538479" cy="270700"/>
          </a:xfrm>
          <a:prstGeom prst="rect">
            <a:avLst/>
          </a:prstGeom>
        </p:spPr>
      </p:pic>
      <p:grpSp>
        <p:nvGrpSpPr>
          <p:cNvPr id="138" name="object 46">
            <a:extLst>
              <a:ext uri="{FF2B5EF4-FFF2-40B4-BE49-F238E27FC236}">
                <a16:creationId xmlns:a16="http://schemas.microsoft.com/office/drawing/2014/main" id="{7895F04D-F658-F0C5-8197-A9E96BF9F552}"/>
              </a:ext>
            </a:extLst>
          </p:cNvPr>
          <p:cNvGrpSpPr/>
          <p:nvPr/>
        </p:nvGrpSpPr>
        <p:grpSpPr>
          <a:xfrm>
            <a:off x="7613395" y="1169543"/>
            <a:ext cx="809625" cy="335280"/>
            <a:chOff x="7657718" y="1591056"/>
            <a:chExt cx="809625" cy="335280"/>
          </a:xfrm>
        </p:grpSpPr>
        <p:pic>
          <p:nvPicPr>
            <p:cNvPr id="139" name="object 47">
              <a:extLst>
                <a:ext uri="{FF2B5EF4-FFF2-40B4-BE49-F238E27FC236}">
                  <a16:creationId xmlns:a16="http://schemas.microsoft.com/office/drawing/2014/main" id="{63311ADA-7B84-4E41-7499-DF8173EDC37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57718" y="1591056"/>
              <a:ext cx="264159" cy="335279"/>
            </a:xfrm>
            <a:prstGeom prst="rect">
              <a:avLst/>
            </a:prstGeom>
          </p:spPr>
        </p:pic>
        <p:pic>
          <p:nvPicPr>
            <p:cNvPr id="140" name="object 48">
              <a:extLst>
                <a:ext uri="{FF2B5EF4-FFF2-40B4-BE49-F238E27FC236}">
                  <a16:creationId xmlns:a16="http://schemas.microsoft.com/office/drawing/2014/main" id="{1FEFED3A-5EA3-2C6C-398E-1DED78B5A60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0915" y="1609979"/>
              <a:ext cx="375920" cy="269239"/>
            </a:xfrm>
            <a:prstGeom prst="rect">
              <a:avLst/>
            </a:prstGeom>
          </p:spPr>
        </p:pic>
        <p:pic>
          <p:nvPicPr>
            <p:cNvPr id="141" name="object 49">
              <a:extLst>
                <a:ext uri="{FF2B5EF4-FFF2-40B4-BE49-F238E27FC236}">
                  <a16:creationId xmlns:a16="http://schemas.microsoft.com/office/drawing/2014/main" id="{3BC738C6-C496-B4F6-6AF1-B55A1D00102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59013" y="1609725"/>
              <a:ext cx="375920" cy="269239"/>
            </a:xfrm>
            <a:prstGeom prst="rect">
              <a:avLst/>
            </a:prstGeom>
          </p:spPr>
        </p:pic>
      </p:grpSp>
      <p:graphicFrame>
        <p:nvGraphicFramePr>
          <p:cNvPr id="57" name="object 30">
            <a:extLst>
              <a:ext uri="{FF2B5EF4-FFF2-40B4-BE49-F238E27FC236}">
                <a16:creationId xmlns:a16="http://schemas.microsoft.com/office/drawing/2014/main" id="{D2917F97-B778-653E-2E77-E1E1175FA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834199"/>
              </p:ext>
            </p:extLst>
          </p:nvPr>
        </p:nvGraphicFramePr>
        <p:xfrm>
          <a:off x="7555357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lang="es-ES"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30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</a:pPr>
                      <a:r>
                        <a:rPr lang="es-ES"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31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2" name="object 50">
            <a:extLst>
              <a:ext uri="{FF2B5EF4-FFF2-40B4-BE49-F238E27FC236}">
                <a16:creationId xmlns:a16="http://schemas.microsoft.com/office/drawing/2014/main" id="{ADDC4CD5-D96D-AEA8-DCC1-FEF79805004B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02752" y="1188910"/>
            <a:ext cx="538480" cy="2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94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5570" y="184150"/>
            <a:ext cx="9814560" cy="7434580"/>
          </a:xfrm>
          <a:custGeom>
            <a:avLst/>
            <a:gdLst/>
            <a:ahLst/>
            <a:cxnLst/>
            <a:rect l="l" t="t" r="r" b="b"/>
            <a:pathLst>
              <a:path w="9814560" h="7434580">
                <a:moveTo>
                  <a:pt x="0" y="7434580"/>
                </a:moveTo>
                <a:lnTo>
                  <a:pt x="9814560" y="7434580"/>
                </a:lnTo>
                <a:lnTo>
                  <a:pt x="9814560" y="0"/>
                </a:lnTo>
                <a:lnTo>
                  <a:pt x="0" y="0"/>
                </a:lnTo>
                <a:lnTo>
                  <a:pt x="0" y="7434580"/>
                </a:lnTo>
                <a:close/>
              </a:path>
            </a:pathLst>
          </a:custGeom>
          <a:ln w="38100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274008" y="1800686"/>
          <a:ext cx="2880845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3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60" dirty="0">
                          <a:latin typeface="Tahoma"/>
                          <a:cs typeface="Tahoma"/>
                        </a:rPr>
                        <a:t>1.-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2.-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35" dirty="0">
                          <a:latin typeface="Tahoma"/>
                          <a:cs typeface="Tahoma"/>
                        </a:rPr>
                        <a:t>3.-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05" dirty="0">
                          <a:latin typeface="Tahoma"/>
                          <a:cs typeface="Tahoma"/>
                        </a:rPr>
                        <a:t>4.-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5.-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00" dirty="0">
                          <a:latin typeface="Tahoma"/>
                          <a:cs typeface="Tahoma"/>
                        </a:rPr>
                        <a:t>6.-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20" dirty="0">
                          <a:latin typeface="Tahoma"/>
                          <a:cs typeface="Tahoma"/>
                        </a:rPr>
                        <a:t>7.-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05" dirty="0">
                          <a:latin typeface="Tahoma"/>
                          <a:cs typeface="Tahoma"/>
                        </a:rPr>
                        <a:t>8.-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9.-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10.-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85" dirty="0">
                          <a:latin typeface="Tahoma"/>
                          <a:cs typeface="Tahoma"/>
                        </a:rPr>
                        <a:t>11.-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12.-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70" dirty="0">
                          <a:latin typeface="Tahoma"/>
                          <a:cs typeface="Tahoma"/>
                        </a:rPr>
                        <a:t>13.-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14.-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15.-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45" dirty="0">
                          <a:latin typeface="Tahoma"/>
                          <a:cs typeface="Tahoma"/>
                        </a:rPr>
                        <a:t>16.-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60" dirty="0">
                          <a:latin typeface="Tahoma"/>
                          <a:cs typeface="Tahoma"/>
                        </a:rPr>
                        <a:t>17.-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18.-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19.-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80" dirty="0">
                          <a:latin typeface="Tahoma"/>
                          <a:cs typeface="Tahoma"/>
                        </a:rPr>
                        <a:t>20.-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21.-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72990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22.-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47076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16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23.-</a:t>
                      </a: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318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24.-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01492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16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25.-</a:t>
                      </a: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709324"/>
                  </a:ext>
                </a:extLst>
              </a:tr>
            </a:tbl>
          </a:graphicData>
        </a:graphic>
      </p:graphicFrame>
      <p:grpSp>
        <p:nvGrpSpPr>
          <p:cNvPr id="17" name="object 17"/>
          <p:cNvGrpSpPr/>
          <p:nvPr/>
        </p:nvGrpSpPr>
        <p:grpSpPr>
          <a:xfrm>
            <a:off x="291596" y="272351"/>
            <a:ext cx="9462508" cy="655764"/>
            <a:chOff x="124460" y="375920"/>
            <a:chExt cx="9827260" cy="889000"/>
          </a:xfrm>
          <a:solidFill>
            <a:srgbClr val="F7ED00"/>
          </a:solidFill>
        </p:grpSpPr>
        <p:sp>
          <p:nvSpPr>
            <p:cNvPr id="18" name="object 18"/>
            <p:cNvSpPr/>
            <p:nvPr/>
          </p:nvSpPr>
          <p:spPr>
            <a:xfrm>
              <a:off x="130810" y="382270"/>
              <a:ext cx="9814560" cy="876300"/>
            </a:xfrm>
            <a:custGeom>
              <a:avLst/>
              <a:gdLst/>
              <a:ahLst/>
              <a:cxnLst/>
              <a:rect l="l" t="t" r="r" b="b"/>
              <a:pathLst>
                <a:path w="9814560" h="876300">
                  <a:moveTo>
                    <a:pt x="0" y="0"/>
                  </a:moveTo>
                  <a:lnTo>
                    <a:pt x="0" y="876300"/>
                  </a:lnTo>
                  <a:lnTo>
                    <a:pt x="9814560" y="701040"/>
                  </a:lnTo>
                  <a:lnTo>
                    <a:pt x="9814560" y="17526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0810" y="382270"/>
              <a:ext cx="9814560" cy="876300"/>
            </a:xfrm>
            <a:custGeom>
              <a:avLst/>
              <a:gdLst/>
              <a:ahLst/>
              <a:cxnLst/>
              <a:rect l="l" t="t" r="r" b="b"/>
              <a:pathLst>
                <a:path w="9814560" h="876300">
                  <a:moveTo>
                    <a:pt x="0" y="876300"/>
                  </a:moveTo>
                  <a:lnTo>
                    <a:pt x="0" y="0"/>
                  </a:lnTo>
                  <a:lnTo>
                    <a:pt x="9814560" y="175260"/>
                  </a:lnTo>
                  <a:lnTo>
                    <a:pt x="9814560" y="701040"/>
                  </a:lnTo>
                  <a:lnTo>
                    <a:pt x="0" y="876300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aphicFrame>
        <p:nvGraphicFramePr>
          <p:cNvPr id="59" name="Tabla 58">
            <a:extLst>
              <a:ext uri="{FF2B5EF4-FFF2-40B4-BE49-F238E27FC236}">
                <a16:creationId xmlns:a16="http://schemas.microsoft.com/office/drawing/2014/main" id="{626152C5-D914-8946-B7D0-F2F20BAC0823}"/>
              </a:ext>
            </a:extLst>
          </p:cNvPr>
          <p:cNvGraphicFramePr>
            <a:graphicFrameLocks noGrp="1"/>
          </p:cNvGraphicFramePr>
          <p:nvPr/>
        </p:nvGraphicFramePr>
        <p:xfrm>
          <a:off x="3382328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0" name="Tabla 59">
            <a:extLst>
              <a:ext uri="{FF2B5EF4-FFF2-40B4-BE49-F238E27FC236}">
                <a16:creationId xmlns:a16="http://schemas.microsoft.com/office/drawing/2014/main" id="{AE66FFE7-533F-77AA-BFB1-5311C6F4F904}"/>
              </a:ext>
            </a:extLst>
          </p:cNvPr>
          <p:cNvGraphicFramePr>
            <a:graphicFrameLocks noGrp="1"/>
          </p:cNvGraphicFramePr>
          <p:nvPr/>
        </p:nvGraphicFramePr>
        <p:xfrm>
          <a:off x="4794250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1" name="Tabla 60">
            <a:extLst>
              <a:ext uri="{FF2B5EF4-FFF2-40B4-BE49-F238E27FC236}">
                <a16:creationId xmlns:a16="http://schemas.microsoft.com/office/drawing/2014/main" id="{B12821C4-0D2A-B653-9097-BFE289F4BCB8}"/>
              </a:ext>
            </a:extLst>
          </p:cNvPr>
          <p:cNvGraphicFramePr>
            <a:graphicFrameLocks noGrp="1"/>
          </p:cNvGraphicFramePr>
          <p:nvPr/>
        </p:nvGraphicFramePr>
        <p:xfrm>
          <a:off x="6172640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2" name="Tabla 61">
            <a:extLst>
              <a:ext uri="{FF2B5EF4-FFF2-40B4-BE49-F238E27FC236}">
                <a16:creationId xmlns:a16="http://schemas.microsoft.com/office/drawing/2014/main" id="{09518881-5E5E-68D1-9BA8-449A85891415}"/>
              </a:ext>
            </a:extLst>
          </p:cNvPr>
          <p:cNvGraphicFramePr>
            <a:graphicFrameLocks noGrp="1"/>
          </p:cNvGraphicFramePr>
          <p:nvPr/>
        </p:nvGraphicFramePr>
        <p:xfrm>
          <a:off x="7569495" y="1789694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pic>
        <p:nvPicPr>
          <p:cNvPr id="160" name="Imagen 159">
            <a:extLst>
              <a:ext uri="{FF2B5EF4-FFF2-40B4-BE49-F238E27FC236}">
                <a16:creationId xmlns:a16="http://schemas.microsoft.com/office/drawing/2014/main" id="{ECF1EF5B-A87A-0C11-D8B0-08C3711FC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93" y="262361"/>
            <a:ext cx="2655970" cy="677883"/>
          </a:xfrm>
          <a:prstGeom prst="rect">
            <a:avLst/>
          </a:prstGeom>
        </p:spPr>
      </p:pic>
      <p:sp>
        <p:nvSpPr>
          <p:cNvPr id="39" name="object 25">
            <a:extLst>
              <a:ext uri="{FF2B5EF4-FFF2-40B4-BE49-F238E27FC236}">
                <a16:creationId xmlns:a16="http://schemas.microsoft.com/office/drawing/2014/main" id="{B4967DD0-663C-859B-074C-78D307B1E8B7}"/>
              </a:ext>
            </a:extLst>
          </p:cNvPr>
          <p:cNvSpPr txBox="1"/>
          <p:nvPr/>
        </p:nvSpPr>
        <p:spPr>
          <a:xfrm>
            <a:off x="8976300" y="693889"/>
            <a:ext cx="672107" cy="993726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40"/>
              </a:spcBef>
            </a:pPr>
            <a:r>
              <a:rPr sz="1400" b="1" spc="100" dirty="0">
                <a:latin typeface="CCMediterraneo" panose="02000603000000000000" pitchFamily="2" charset="0"/>
                <a:ea typeface="CCMediterraneo" panose="02000603000000000000" pitchFamily="2" charset="0"/>
                <a:cs typeface="Trebuchet MS"/>
              </a:rPr>
              <a:t>Asistencias</a:t>
            </a:r>
          </a:p>
          <a:p>
            <a:pPr marL="26034" marR="5080" indent="-13970">
              <a:lnSpc>
                <a:spcPct val="101899"/>
              </a:lnSpc>
              <a:spcBef>
                <a:spcPts val="240"/>
              </a:spcBef>
            </a:pPr>
            <a:r>
              <a:rPr sz="1400" b="1" spc="100" dirty="0">
                <a:latin typeface="CCMediterraneo" panose="02000603000000000000" pitchFamily="2" charset="0"/>
                <a:ea typeface="CCMediterraneo" panose="02000603000000000000" pitchFamily="2" charset="0"/>
                <a:cs typeface="Trebuchet MS"/>
              </a:rPr>
              <a:t>Justificadas  Faltas</a:t>
            </a:r>
          </a:p>
        </p:txBody>
      </p:sp>
      <p:graphicFrame>
        <p:nvGraphicFramePr>
          <p:cNvPr id="40" name="Tabla 39">
            <a:extLst>
              <a:ext uri="{FF2B5EF4-FFF2-40B4-BE49-F238E27FC236}">
                <a16:creationId xmlns:a16="http://schemas.microsoft.com/office/drawing/2014/main" id="{A83BE908-16FE-025A-18EB-C8B99F8DAC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528534"/>
              </p:ext>
            </p:extLst>
          </p:nvPr>
        </p:nvGraphicFramePr>
        <p:xfrm>
          <a:off x="8941586" y="1782709"/>
          <a:ext cx="701628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15118583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923622418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321575955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784324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30873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00021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04108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96002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44035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5495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2334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67845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30917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2343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4551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51956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775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8631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0529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135674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57076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51287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4024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215475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99909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740383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8209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274247"/>
                  </a:ext>
                </a:extLst>
              </a:tr>
            </a:tbl>
          </a:graphicData>
        </a:graphic>
      </p:graphicFrame>
      <p:pic>
        <p:nvPicPr>
          <p:cNvPr id="142" name="Imagen 141">
            <a:extLst>
              <a:ext uri="{FF2B5EF4-FFF2-40B4-BE49-F238E27FC236}">
                <a16:creationId xmlns:a16="http://schemas.microsoft.com/office/drawing/2014/main" id="{482709CC-995F-85B3-157E-ACF5666B6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73" y="698606"/>
            <a:ext cx="1075393" cy="1099340"/>
          </a:xfrm>
          <a:prstGeom prst="rect">
            <a:avLst/>
          </a:prstGeom>
        </p:spPr>
      </p:pic>
      <p:sp>
        <p:nvSpPr>
          <p:cNvPr id="2" name="object 4">
            <a:extLst>
              <a:ext uri="{FF2B5EF4-FFF2-40B4-BE49-F238E27FC236}">
                <a16:creationId xmlns:a16="http://schemas.microsoft.com/office/drawing/2014/main" id="{031D5AD4-AE71-BBF2-7934-CEB9E5790E1B}"/>
              </a:ext>
            </a:extLst>
          </p:cNvPr>
          <p:cNvSpPr txBox="1"/>
          <p:nvPr/>
        </p:nvSpPr>
        <p:spPr>
          <a:xfrm>
            <a:off x="8074024" y="229443"/>
            <a:ext cx="1781429" cy="28341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" sz="1750" spc="-95" dirty="0">
                <a:latin typeface="Trebuchet MS"/>
                <a:cs typeface="Trebuchet MS"/>
              </a:rPr>
              <a:t>CURSO 2025-2026</a:t>
            </a:r>
            <a:endParaRPr sz="1750" dirty="0">
              <a:latin typeface="Trebuchet MS"/>
              <a:cs typeface="Trebuchet M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F4F89AC-2A79-3585-73BE-91DA056C6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2139" y="224161"/>
            <a:ext cx="1967822" cy="355823"/>
          </a:xfrm>
          <a:prstGeom prst="rect">
            <a:avLst/>
          </a:prstGeom>
        </p:spPr>
      </p:pic>
      <p:graphicFrame>
        <p:nvGraphicFramePr>
          <p:cNvPr id="5" name="object 11">
            <a:extLst>
              <a:ext uri="{FF2B5EF4-FFF2-40B4-BE49-F238E27FC236}">
                <a16:creationId xmlns:a16="http://schemas.microsoft.com/office/drawing/2014/main" id="{193CD52A-4941-9B6A-674E-407087542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197366"/>
              </p:ext>
            </p:extLst>
          </p:nvPr>
        </p:nvGraphicFramePr>
        <p:xfrm>
          <a:off x="1974850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2857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03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6" name="object 12">
            <a:extLst>
              <a:ext uri="{FF2B5EF4-FFF2-40B4-BE49-F238E27FC236}">
                <a16:creationId xmlns:a16="http://schemas.microsoft.com/office/drawing/2014/main" id="{168DD36C-5435-A281-D948-736B55D98048}"/>
              </a:ext>
            </a:extLst>
          </p:cNvPr>
          <p:cNvGrpSpPr/>
          <p:nvPr/>
        </p:nvGrpSpPr>
        <p:grpSpPr>
          <a:xfrm>
            <a:off x="2032762" y="1169543"/>
            <a:ext cx="808990" cy="335280"/>
            <a:chOff x="2077085" y="1591056"/>
            <a:chExt cx="808990" cy="335280"/>
          </a:xfrm>
        </p:grpSpPr>
        <p:pic>
          <p:nvPicPr>
            <p:cNvPr id="7" name="object 13">
              <a:extLst>
                <a:ext uri="{FF2B5EF4-FFF2-40B4-BE49-F238E27FC236}">
                  <a16:creationId xmlns:a16="http://schemas.microsoft.com/office/drawing/2014/main" id="{960E07FA-D07E-2F40-949C-A8521383B21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77085" y="1591056"/>
              <a:ext cx="264160" cy="335279"/>
            </a:xfrm>
            <a:prstGeom prst="rect">
              <a:avLst/>
            </a:prstGeom>
          </p:spPr>
        </p:pic>
        <p:pic>
          <p:nvPicPr>
            <p:cNvPr id="8" name="object 14">
              <a:extLst>
                <a:ext uri="{FF2B5EF4-FFF2-40B4-BE49-F238E27FC236}">
                  <a16:creationId xmlns:a16="http://schemas.microsoft.com/office/drawing/2014/main" id="{6BF52400-5927-536A-11B6-D56FD84F1F2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10155" y="1609979"/>
              <a:ext cx="375919" cy="269239"/>
            </a:xfrm>
            <a:prstGeom prst="rect">
              <a:avLst/>
            </a:prstGeom>
          </p:spPr>
        </p:pic>
        <p:pic>
          <p:nvPicPr>
            <p:cNvPr id="11" name="object 15">
              <a:extLst>
                <a:ext uri="{FF2B5EF4-FFF2-40B4-BE49-F238E27FC236}">
                  <a16:creationId xmlns:a16="http://schemas.microsoft.com/office/drawing/2014/main" id="{105228D0-CCA5-B1C1-A5E8-0DB642E8ADE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78380" y="1609725"/>
              <a:ext cx="375919" cy="269239"/>
            </a:xfrm>
            <a:prstGeom prst="rect">
              <a:avLst/>
            </a:prstGeom>
          </p:spPr>
        </p:pic>
      </p:grpSp>
      <p:pic>
        <p:nvPicPr>
          <p:cNvPr id="12" name="object 16">
            <a:extLst>
              <a:ext uri="{FF2B5EF4-FFF2-40B4-BE49-F238E27FC236}">
                <a16:creationId xmlns:a16="http://schemas.microsoft.com/office/drawing/2014/main" id="{50C9C742-A48B-D89F-1F03-F831F3805C7A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722118" y="1188910"/>
            <a:ext cx="538480" cy="270700"/>
          </a:xfrm>
          <a:prstGeom prst="rect">
            <a:avLst/>
          </a:prstGeom>
        </p:spPr>
      </p:pic>
      <p:graphicFrame>
        <p:nvGraphicFramePr>
          <p:cNvPr id="13" name="object 27">
            <a:extLst>
              <a:ext uri="{FF2B5EF4-FFF2-40B4-BE49-F238E27FC236}">
                <a16:creationId xmlns:a16="http://schemas.microsoft.com/office/drawing/2014/main" id="{A0A5437A-D3AD-0467-B20D-7854B988F1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26774"/>
              </p:ext>
            </p:extLst>
          </p:nvPr>
        </p:nvGraphicFramePr>
        <p:xfrm>
          <a:off x="3369944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699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873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object 28">
            <a:extLst>
              <a:ext uri="{FF2B5EF4-FFF2-40B4-BE49-F238E27FC236}">
                <a16:creationId xmlns:a16="http://schemas.microsoft.com/office/drawing/2014/main" id="{DCF2349E-1A1C-C63F-0C0D-F95EE0484A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686388"/>
              </p:ext>
            </p:extLst>
          </p:nvPr>
        </p:nvGraphicFramePr>
        <p:xfrm>
          <a:off x="4765167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937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object 29">
            <a:extLst>
              <a:ext uri="{FF2B5EF4-FFF2-40B4-BE49-F238E27FC236}">
                <a16:creationId xmlns:a16="http://schemas.microsoft.com/office/drawing/2014/main" id="{889A8CE0-B069-C720-FFAA-6FD5BCA766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346115"/>
              </p:ext>
            </p:extLst>
          </p:nvPr>
        </p:nvGraphicFramePr>
        <p:xfrm>
          <a:off x="6160261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826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334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object 30">
            <a:extLst>
              <a:ext uri="{FF2B5EF4-FFF2-40B4-BE49-F238E27FC236}">
                <a16:creationId xmlns:a16="http://schemas.microsoft.com/office/drawing/2014/main" id="{9E2BD144-6567-1E1D-2D19-5B2B1D693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89025"/>
              </p:ext>
            </p:extLst>
          </p:nvPr>
        </p:nvGraphicFramePr>
        <p:xfrm>
          <a:off x="7555357" y="1146175"/>
          <a:ext cx="1162048" cy="530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85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30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0" name="object 31">
            <a:extLst>
              <a:ext uri="{FF2B5EF4-FFF2-40B4-BE49-F238E27FC236}">
                <a16:creationId xmlns:a16="http://schemas.microsoft.com/office/drawing/2014/main" id="{CB6DEDC9-7DE1-7D3B-669B-1604A7960346}"/>
              </a:ext>
            </a:extLst>
          </p:cNvPr>
          <p:cNvGrpSpPr/>
          <p:nvPr/>
        </p:nvGrpSpPr>
        <p:grpSpPr>
          <a:xfrm>
            <a:off x="3433191" y="1175893"/>
            <a:ext cx="809625" cy="335280"/>
            <a:chOff x="3477514" y="1597406"/>
            <a:chExt cx="809625" cy="335280"/>
          </a:xfrm>
        </p:grpSpPr>
        <p:pic>
          <p:nvPicPr>
            <p:cNvPr id="21" name="object 32">
              <a:extLst>
                <a:ext uri="{FF2B5EF4-FFF2-40B4-BE49-F238E27FC236}">
                  <a16:creationId xmlns:a16="http://schemas.microsoft.com/office/drawing/2014/main" id="{9385CBB4-7BD4-AA49-3D83-3DCBFDB5B71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77514" y="1597406"/>
              <a:ext cx="264795" cy="335279"/>
            </a:xfrm>
            <a:prstGeom prst="rect">
              <a:avLst/>
            </a:prstGeom>
          </p:spPr>
        </p:pic>
        <p:pic>
          <p:nvPicPr>
            <p:cNvPr id="22" name="object 33">
              <a:extLst>
                <a:ext uri="{FF2B5EF4-FFF2-40B4-BE49-F238E27FC236}">
                  <a16:creationId xmlns:a16="http://schemas.microsoft.com/office/drawing/2014/main" id="{5F6CCAFA-A89A-4292-57E0-654D528A286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10965" y="1616329"/>
              <a:ext cx="375920" cy="269239"/>
            </a:xfrm>
            <a:prstGeom prst="rect">
              <a:avLst/>
            </a:prstGeom>
          </p:spPr>
        </p:pic>
        <p:pic>
          <p:nvPicPr>
            <p:cNvPr id="23" name="object 34">
              <a:extLst>
                <a:ext uri="{FF2B5EF4-FFF2-40B4-BE49-F238E27FC236}">
                  <a16:creationId xmlns:a16="http://schemas.microsoft.com/office/drawing/2014/main" id="{748250A5-BED3-C8B9-FA90-B452038077F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78809" y="1616075"/>
              <a:ext cx="375920" cy="269239"/>
            </a:xfrm>
            <a:prstGeom prst="rect">
              <a:avLst/>
            </a:prstGeom>
          </p:spPr>
        </p:pic>
      </p:grpSp>
      <p:pic>
        <p:nvPicPr>
          <p:cNvPr id="24" name="object 35">
            <a:extLst>
              <a:ext uri="{FF2B5EF4-FFF2-40B4-BE49-F238E27FC236}">
                <a16:creationId xmlns:a16="http://schemas.microsoft.com/office/drawing/2014/main" id="{45FB21E1-F60B-27F1-7E66-C25D3CF4832B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122928" y="1195578"/>
            <a:ext cx="538479" cy="270383"/>
          </a:xfrm>
          <a:prstGeom prst="rect">
            <a:avLst/>
          </a:prstGeom>
        </p:spPr>
      </p:pic>
      <p:grpSp>
        <p:nvGrpSpPr>
          <p:cNvPr id="26" name="object 36">
            <a:extLst>
              <a:ext uri="{FF2B5EF4-FFF2-40B4-BE49-F238E27FC236}">
                <a16:creationId xmlns:a16="http://schemas.microsoft.com/office/drawing/2014/main" id="{0BB78AE0-323A-D7DA-CBC2-18F159658DB9}"/>
              </a:ext>
            </a:extLst>
          </p:cNvPr>
          <p:cNvGrpSpPr/>
          <p:nvPr/>
        </p:nvGrpSpPr>
        <p:grpSpPr>
          <a:xfrm>
            <a:off x="4828286" y="1160907"/>
            <a:ext cx="809625" cy="335280"/>
            <a:chOff x="4872609" y="1582420"/>
            <a:chExt cx="809625" cy="335280"/>
          </a:xfrm>
        </p:grpSpPr>
        <p:pic>
          <p:nvPicPr>
            <p:cNvPr id="27" name="object 37">
              <a:extLst>
                <a:ext uri="{FF2B5EF4-FFF2-40B4-BE49-F238E27FC236}">
                  <a16:creationId xmlns:a16="http://schemas.microsoft.com/office/drawing/2014/main" id="{63B45957-E684-72A1-473A-18E6DA1066A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72609" y="1582420"/>
              <a:ext cx="264160" cy="335279"/>
            </a:xfrm>
            <a:prstGeom prst="rect">
              <a:avLst/>
            </a:prstGeom>
          </p:spPr>
        </p:pic>
        <p:pic>
          <p:nvPicPr>
            <p:cNvPr id="28" name="object 38">
              <a:extLst>
                <a:ext uri="{FF2B5EF4-FFF2-40B4-BE49-F238E27FC236}">
                  <a16:creationId xmlns:a16="http://schemas.microsoft.com/office/drawing/2014/main" id="{4E963E35-6AAB-4384-C996-E3C146DA66A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05679" y="1601152"/>
              <a:ext cx="376554" cy="269557"/>
            </a:xfrm>
            <a:prstGeom prst="rect">
              <a:avLst/>
            </a:prstGeom>
          </p:spPr>
        </p:pic>
        <p:pic>
          <p:nvPicPr>
            <p:cNvPr id="29" name="object 39">
              <a:extLst>
                <a:ext uri="{FF2B5EF4-FFF2-40B4-BE49-F238E27FC236}">
                  <a16:creationId xmlns:a16="http://schemas.microsoft.com/office/drawing/2014/main" id="{B4091EE5-113B-C0E0-4C64-F573015E814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73904" y="1601216"/>
              <a:ext cx="375920" cy="269239"/>
            </a:xfrm>
            <a:prstGeom prst="rect">
              <a:avLst/>
            </a:prstGeom>
          </p:spPr>
        </p:pic>
      </p:grpSp>
      <p:pic>
        <p:nvPicPr>
          <p:cNvPr id="30" name="object 40">
            <a:extLst>
              <a:ext uri="{FF2B5EF4-FFF2-40B4-BE49-F238E27FC236}">
                <a16:creationId xmlns:a16="http://schemas.microsoft.com/office/drawing/2014/main" id="{7C5156AB-D522-3132-9555-DD7E75E3E6FC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517642" y="1180274"/>
            <a:ext cx="539114" cy="271081"/>
          </a:xfrm>
          <a:prstGeom prst="rect">
            <a:avLst/>
          </a:prstGeom>
        </p:spPr>
      </p:pic>
      <p:grpSp>
        <p:nvGrpSpPr>
          <p:cNvPr id="31" name="object 41">
            <a:extLst>
              <a:ext uri="{FF2B5EF4-FFF2-40B4-BE49-F238E27FC236}">
                <a16:creationId xmlns:a16="http://schemas.microsoft.com/office/drawing/2014/main" id="{E4E32135-6260-D9A9-0EB4-76DBEC0CFD4D}"/>
              </a:ext>
            </a:extLst>
          </p:cNvPr>
          <p:cNvGrpSpPr/>
          <p:nvPr/>
        </p:nvGrpSpPr>
        <p:grpSpPr>
          <a:xfrm>
            <a:off x="6218936" y="1169543"/>
            <a:ext cx="809625" cy="335280"/>
            <a:chOff x="6263259" y="1591056"/>
            <a:chExt cx="809625" cy="335280"/>
          </a:xfrm>
        </p:grpSpPr>
        <p:pic>
          <p:nvPicPr>
            <p:cNvPr id="32" name="object 42">
              <a:extLst>
                <a:ext uri="{FF2B5EF4-FFF2-40B4-BE49-F238E27FC236}">
                  <a16:creationId xmlns:a16="http://schemas.microsoft.com/office/drawing/2014/main" id="{900A33FD-EA68-BE9B-1B04-EC1927131D9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63259" y="1591056"/>
              <a:ext cx="264160" cy="335279"/>
            </a:xfrm>
            <a:prstGeom prst="rect">
              <a:avLst/>
            </a:prstGeom>
          </p:spPr>
        </p:pic>
        <p:pic>
          <p:nvPicPr>
            <p:cNvPr id="33" name="object 43">
              <a:extLst>
                <a:ext uri="{FF2B5EF4-FFF2-40B4-BE49-F238E27FC236}">
                  <a16:creationId xmlns:a16="http://schemas.microsoft.com/office/drawing/2014/main" id="{6BA9A2C4-DFBC-0A0F-D79A-8160A088424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96456" y="1609979"/>
              <a:ext cx="375920" cy="269239"/>
            </a:xfrm>
            <a:prstGeom prst="rect">
              <a:avLst/>
            </a:prstGeom>
          </p:spPr>
        </p:pic>
        <p:pic>
          <p:nvPicPr>
            <p:cNvPr id="34" name="object 44">
              <a:extLst>
                <a:ext uri="{FF2B5EF4-FFF2-40B4-BE49-F238E27FC236}">
                  <a16:creationId xmlns:a16="http://schemas.microsoft.com/office/drawing/2014/main" id="{B221EFC7-340A-8C81-978D-AACE12C3BDD8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64300" y="1609725"/>
              <a:ext cx="376554" cy="269239"/>
            </a:xfrm>
            <a:prstGeom prst="rect">
              <a:avLst/>
            </a:prstGeom>
          </p:spPr>
        </p:pic>
      </p:grpSp>
      <p:pic>
        <p:nvPicPr>
          <p:cNvPr id="35" name="object 45">
            <a:extLst>
              <a:ext uri="{FF2B5EF4-FFF2-40B4-BE49-F238E27FC236}">
                <a16:creationId xmlns:a16="http://schemas.microsoft.com/office/drawing/2014/main" id="{4930AFF0-D7E9-2597-832F-C053FE3D0A0C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08292" y="1188910"/>
            <a:ext cx="538479" cy="270700"/>
          </a:xfrm>
          <a:prstGeom prst="rect">
            <a:avLst/>
          </a:prstGeom>
        </p:spPr>
      </p:pic>
      <p:grpSp>
        <p:nvGrpSpPr>
          <p:cNvPr id="36" name="object 46">
            <a:extLst>
              <a:ext uri="{FF2B5EF4-FFF2-40B4-BE49-F238E27FC236}">
                <a16:creationId xmlns:a16="http://schemas.microsoft.com/office/drawing/2014/main" id="{A7B1C3E6-C73D-B740-E272-8DD63C32C056}"/>
              </a:ext>
            </a:extLst>
          </p:cNvPr>
          <p:cNvGrpSpPr/>
          <p:nvPr/>
        </p:nvGrpSpPr>
        <p:grpSpPr>
          <a:xfrm>
            <a:off x="7613395" y="1169543"/>
            <a:ext cx="809625" cy="335280"/>
            <a:chOff x="7657718" y="1591056"/>
            <a:chExt cx="809625" cy="335280"/>
          </a:xfrm>
        </p:grpSpPr>
        <p:pic>
          <p:nvPicPr>
            <p:cNvPr id="37" name="object 47">
              <a:extLst>
                <a:ext uri="{FF2B5EF4-FFF2-40B4-BE49-F238E27FC236}">
                  <a16:creationId xmlns:a16="http://schemas.microsoft.com/office/drawing/2014/main" id="{C4E95ED8-8BC4-B631-CC48-5AEF68E5255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57718" y="1591056"/>
              <a:ext cx="264159" cy="335279"/>
            </a:xfrm>
            <a:prstGeom prst="rect">
              <a:avLst/>
            </a:prstGeom>
          </p:spPr>
        </p:pic>
        <p:pic>
          <p:nvPicPr>
            <p:cNvPr id="38" name="object 48">
              <a:extLst>
                <a:ext uri="{FF2B5EF4-FFF2-40B4-BE49-F238E27FC236}">
                  <a16:creationId xmlns:a16="http://schemas.microsoft.com/office/drawing/2014/main" id="{E1E96A79-D287-036A-F226-3CB8F7EC296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0915" y="1609979"/>
              <a:ext cx="375920" cy="269239"/>
            </a:xfrm>
            <a:prstGeom prst="rect">
              <a:avLst/>
            </a:prstGeom>
          </p:spPr>
        </p:pic>
        <p:pic>
          <p:nvPicPr>
            <p:cNvPr id="41" name="object 49">
              <a:extLst>
                <a:ext uri="{FF2B5EF4-FFF2-40B4-BE49-F238E27FC236}">
                  <a16:creationId xmlns:a16="http://schemas.microsoft.com/office/drawing/2014/main" id="{BADCE45A-B7C1-2EB3-15EA-51D9364B4D7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59013" y="1609725"/>
              <a:ext cx="375920" cy="269239"/>
            </a:xfrm>
            <a:prstGeom prst="rect">
              <a:avLst/>
            </a:prstGeom>
          </p:spPr>
        </p:pic>
      </p:grpSp>
      <p:pic>
        <p:nvPicPr>
          <p:cNvPr id="42" name="object 50">
            <a:extLst>
              <a:ext uri="{FF2B5EF4-FFF2-40B4-BE49-F238E27FC236}">
                <a16:creationId xmlns:a16="http://schemas.microsoft.com/office/drawing/2014/main" id="{773F7162-CB6E-EF67-A717-F1C771114B82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02752" y="1188910"/>
            <a:ext cx="538480" cy="2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07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5570" y="184150"/>
            <a:ext cx="9814560" cy="7434580"/>
          </a:xfrm>
          <a:custGeom>
            <a:avLst/>
            <a:gdLst/>
            <a:ahLst/>
            <a:cxnLst/>
            <a:rect l="l" t="t" r="r" b="b"/>
            <a:pathLst>
              <a:path w="9814560" h="7434580">
                <a:moveTo>
                  <a:pt x="0" y="7434580"/>
                </a:moveTo>
                <a:lnTo>
                  <a:pt x="9814560" y="7434580"/>
                </a:lnTo>
                <a:lnTo>
                  <a:pt x="9814560" y="0"/>
                </a:lnTo>
                <a:lnTo>
                  <a:pt x="0" y="0"/>
                </a:lnTo>
                <a:lnTo>
                  <a:pt x="0" y="7434580"/>
                </a:lnTo>
                <a:close/>
              </a:path>
            </a:pathLst>
          </a:custGeom>
          <a:ln w="38100">
            <a:solidFill>
              <a:srgbClr val="95D4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274008" y="1800686"/>
          <a:ext cx="2880845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3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60" dirty="0">
                          <a:latin typeface="Tahoma"/>
                          <a:cs typeface="Tahoma"/>
                        </a:rPr>
                        <a:t>1.-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2.-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35" dirty="0">
                          <a:latin typeface="Tahoma"/>
                          <a:cs typeface="Tahoma"/>
                        </a:rPr>
                        <a:t>3.-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05" dirty="0">
                          <a:latin typeface="Tahoma"/>
                          <a:cs typeface="Tahoma"/>
                        </a:rPr>
                        <a:t>4.-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5.-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00" dirty="0">
                          <a:latin typeface="Tahoma"/>
                          <a:cs typeface="Tahoma"/>
                        </a:rPr>
                        <a:t>6.-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20" dirty="0">
                          <a:latin typeface="Tahoma"/>
                          <a:cs typeface="Tahoma"/>
                        </a:rPr>
                        <a:t>7.-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05" dirty="0">
                          <a:latin typeface="Tahoma"/>
                          <a:cs typeface="Tahoma"/>
                        </a:rPr>
                        <a:t>8.-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9.-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10.-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85" dirty="0">
                          <a:latin typeface="Tahoma"/>
                          <a:cs typeface="Tahoma"/>
                        </a:rPr>
                        <a:t>11.-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12.-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70" dirty="0">
                          <a:latin typeface="Tahoma"/>
                          <a:cs typeface="Tahoma"/>
                        </a:rPr>
                        <a:t>13.-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14.-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15.-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45" dirty="0">
                          <a:latin typeface="Tahoma"/>
                          <a:cs typeface="Tahoma"/>
                        </a:rPr>
                        <a:t>16.-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60" dirty="0">
                          <a:latin typeface="Tahoma"/>
                          <a:cs typeface="Tahoma"/>
                        </a:rPr>
                        <a:t>17.-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18.-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19.-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80" dirty="0">
                          <a:latin typeface="Tahoma"/>
                          <a:cs typeface="Tahoma"/>
                        </a:rPr>
                        <a:t>20.-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21.-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72990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22.-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47076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16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23.-</a:t>
                      </a: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318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24.-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01492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16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25.-</a:t>
                      </a: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709324"/>
                  </a:ext>
                </a:extLst>
              </a:tr>
            </a:tbl>
          </a:graphicData>
        </a:graphic>
      </p:graphicFrame>
      <p:grpSp>
        <p:nvGrpSpPr>
          <p:cNvPr id="17" name="object 17"/>
          <p:cNvGrpSpPr/>
          <p:nvPr/>
        </p:nvGrpSpPr>
        <p:grpSpPr>
          <a:xfrm>
            <a:off x="291596" y="272351"/>
            <a:ext cx="9462508" cy="655764"/>
            <a:chOff x="124460" y="375920"/>
            <a:chExt cx="9827260" cy="889000"/>
          </a:xfrm>
          <a:solidFill>
            <a:srgbClr val="95D42D"/>
          </a:solidFill>
        </p:grpSpPr>
        <p:sp>
          <p:nvSpPr>
            <p:cNvPr id="18" name="object 18"/>
            <p:cNvSpPr/>
            <p:nvPr/>
          </p:nvSpPr>
          <p:spPr>
            <a:xfrm>
              <a:off x="130810" y="382270"/>
              <a:ext cx="9814560" cy="876300"/>
            </a:xfrm>
            <a:custGeom>
              <a:avLst/>
              <a:gdLst/>
              <a:ahLst/>
              <a:cxnLst/>
              <a:rect l="l" t="t" r="r" b="b"/>
              <a:pathLst>
                <a:path w="9814560" h="876300">
                  <a:moveTo>
                    <a:pt x="0" y="0"/>
                  </a:moveTo>
                  <a:lnTo>
                    <a:pt x="0" y="876300"/>
                  </a:lnTo>
                  <a:lnTo>
                    <a:pt x="9814560" y="701040"/>
                  </a:lnTo>
                  <a:lnTo>
                    <a:pt x="9814560" y="17526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95D4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0810" y="382270"/>
              <a:ext cx="9814560" cy="876300"/>
            </a:xfrm>
            <a:custGeom>
              <a:avLst/>
              <a:gdLst/>
              <a:ahLst/>
              <a:cxnLst/>
              <a:rect l="l" t="t" r="r" b="b"/>
              <a:pathLst>
                <a:path w="9814560" h="876300">
                  <a:moveTo>
                    <a:pt x="0" y="876300"/>
                  </a:moveTo>
                  <a:lnTo>
                    <a:pt x="0" y="0"/>
                  </a:lnTo>
                  <a:lnTo>
                    <a:pt x="9814560" y="175260"/>
                  </a:lnTo>
                  <a:lnTo>
                    <a:pt x="9814560" y="701040"/>
                  </a:lnTo>
                  <a:lnTo>
                    <a:pt x="0" y="876300"/>
                  </a:lnTo>
                  <a:close/>
                </a:path>
              </a:pathLst>
            </a:custGeom>
            <a:grpFill/>
            <a:ln w="12700">
              <a:solidFill>
                <a:srgbClr val="95D42D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aphicFrame>
        <p:nvGraphicFramePr>
          <p:cNvPr id="59" name="Tabla 58">
            <a:extLst>
              <a:ext uri="{FF2B5EF4-FFF2-40B4-BE49-F238E27FC236}">
                <a16:creationId xmlns:a16="http://schemas.microsoft.com/office/drawing/2014/main" id="{626152C5-D914-8946-B7D0-F2F20BAC0823}"/>
              </a:ext>
            </a:extLst>
          </p:cNvPr>
          <p:cNvGraphicFramePr>
            <a:graphicFrameLocks noGrp="1"/>
          </p:cNvGraphicFramePr>
          <p:nvPr/>
        </p:nvGraphicFramePr>
        <p:xfrm>
          <a:off x="3382328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0" name="Tabla 59">
            <a:extLst>
              <a:ext uri="{FF2B5EF4-FFF2-40B4-BE49-F238E27FC236}">
                <a16:creationId xmlns:a16="http://schemas.microsoft.com/office/drawing/2014/main" id="{AE66FFE7-533F-77AA-BFB1-5311C6F4F904}"/>
              </a:ext>
            </a:extLst>
          </p:cNvPr>
          <p:cNvGraphicFramePr>
            <a:graphicFrameLocks noGrp="1"/>
          </p:cNvGraphicFramePr>
          <p:nvPr/>
        </p:nvGraphicFramePr>
        <p:xfrm>
          <a:off x="4794250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1" name="Tabla 60">
            <a:extLst>
              <a:ext uri="{FF2B5EF4-FFF2-40B4-BE49-F238E27FC236}">
                <a16:creationId xmlns:a16="http://schemas.microsoft.com/office/drawing/2014/main" id="{B12821C4-0D2A-B653-9097-BFE289F4BCB8}"/>
              </a:ext>
            </a:extLst>
          </p:cNvPr>
          <p:cNvGraphicFramePr>
            <a:graphicFrameLocks noGrp="1"/>
          </p:cNvGraphicFramePr>
          <p:nvPr/>
        </p:nvGraphicFramePr>
        <p:xfrm>
          <a:off x="6172640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2" name="Tabla 61">
            <a:extLst>
              <a:ext uri="{FF2B5EF4-FFF2-40B4-BE49-F238E27FC236}">
                <a16:creationId xmlns:a16="http://schemas.microsoft.com/office/drawing/2014/main" id="{09518881-5E5E-68D1-9BA8-449A85891415}"/>
              </a:ext>
            </a:extLst>
          </p:cNvPr>
          <p:cNvGraphicFramePr>
            <a:graphicFrameLocks noGrp="1"/>
          </p:cNvGraphicFramePr>
          <p:nvPr/>
        </p:nvGraphicFramePr>
        <p:xfrm>
          <a:off x="7569495" y="1789694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pic>
        <p:nvPicPr>
          <p:cNvPr id="160" name="Imagen 159">
            <a:extLst>
              <a:ext uri="{FF2B5EF4-FFF2-40B4-BE49-F238E27FC236}">
                <a16:creationId xmlns:a16="http://schemas.microsoft.com/office/drawing/2014/main" id="{ECF1EF5B-A87A-0C11-D8B0-08C3711FC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459" y="201428"/>
            <a:ext cx="2329991" cy="722003"/>
          </a:xfrm>
          <a:prstGeom prst="rect">
            <a:avLst/>
          </a:prstGeom>
        </p:spPr>
      </p:pic>
      <p:sp>
        <p:nvSpPr>
          <p:cNvPr id="39" name="object 25">
            <a:extLst>
              <a:ext uri="{FF2B5EF4-FFF2-40B4-BE49-F238E27FC236}">
                <a16:creationId xmlns:a16="http://schemas.microsoft.com/office/drawing/2014/main" id="{06D01A11-3BCB-076D-312E-B5AE000D26E5}"/>
              </a:ext>
            </a:extLst>
          </p:cNvPr>
          <p:cNvSpPr txBox="1"/>
          <p:nvPr/>
        </p:nvSpPr>
        <p:spPr>
          <a:xfrm>
            <a:off x="8976300" y="693889"/>
            <a:ext cx="672107" cy="993726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40"/>
              </a:spcBef>
            </a:pPr>
            <a:r>
              <a:rPr sz="1400" b="1" spc="100" dirty="0">
                <a:latin typeface="CCMediterraneo" panose="02000603000000000000" pitchFamily="2" charset="0"/>
                <a:ea typeface="CCMediterraneo" panose="02000603000000000000" pitchFamily="2" charset="0"/>
                <a:cs typeface="Trebuchet MS"/>
              </a:rPr>
              <a:t>Asistencias</a:t>
            </a:r>
          </a:p>
          <a:p>
            <a:pPr marL="26034" marR="5080" indent="-13970">
              <a:lnSpc>
                <a:spcPct val="101899"/>
              </a:lnSpc>
              <a:spcBef>
                <a:spcPts val="240"/>
              </a:spcBef>
            </a:pPr>
            <a:r>
              <a:rPr sz="1400" b="1" spc="100" dirty="0">
                <a:latin typeface="CCMediterraneo" panose="02000603000000000000" pitchFamily="2" charset="0"/>
                <a:ea typeface="CCMediterraneo" panose="02000603000000000000" pitchFamily="2" charset="0"/>
                <a:cs typeface="Trebuchet MS"/>
              </a:rPr>
              <a:t>Justificadas  Faltas</a:t>
            </a:r>
          </a:p>
        </p:txBody>
      </p:sp>
      <p:graphicFrame>
        <p:nvGraphicFramePr>
          <p:cNvPr id="40" name="Tabla 39">
            <a:extLst>
              <a:ext uri="{FF2B5EF4-FFF2-40B4-BE49-F238E27FC236}">
                <a16:creationId xmlns:a16="http://schemas.microsoft.com/office/drawing/2014/main" id="{01722996-9C53-C176-7B62-983D74DF3B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528534"/>
              </p:ext>
            </p:extLst>
          </p:nvPr>
        </p:nvGraphicFramePr>
        <p:xfrm>
          <a:off x="8941586" y="1782709"/>
          <a:ext cx="701628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15118583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923622418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321575955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784324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30873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00021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04108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96002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44035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5495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2334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67845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30917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2343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4551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51956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775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8631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0529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135674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57076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51287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4024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215475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99909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740383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8209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274247"/>
                  </a:ext>
                </a:extLst>
              </a:tr>
            </a:tbl>
          </a:graphicData>
        </a:graphic>
      </p:graphicFrame>
      <p:pic>
        <p:nvPicPr>
          <p:cNvPr id="142" name="Imagen 141">
            <a:extLst>
              <a:ext uri="{FF2B5EF4-FFF2-40B4-BE49-F238E27FC236}">
                <a16:creationId xmlns:a16="http://schemas.microsoft.com/office/drawing/2014/main" id="{C3C00AB2-FC85-8F4F-4CC9-557E65C8C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110" y="890173"/>
            <a:ext cx="1227929" cy="819920"/>
          </a:xfrm>
          <a:prstGeom prst="rect">
            <a:avLst/>
          </a:prstGeom>
        </p:spPr>
      </p:pic>
      <p:graphicFrame>
        <p:nvGraphicFramePr>
          <p:cNvPr id="2" name="object 11">
            <a:extLst>
              <a:ext uri="{FF2B5EF4-FFF2-40B4-BE49-F238E27FC236}">
                <a16:creationId xmlns:a16="http://schemas.microsoft.com/office/drawing/2014/main" id="{BB625304-C632-1CCC-0B02-03EEC4DB6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666537"/>
              </p:ext>
            </p:extLst>
          </p:nvPr>
        </p:nvGraphicFramePr>
        <p:xfrm>
          <a:off x="1974850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" name="object 12">
            <a:extLst>
              <a:ext uri="{FF2B5EF4-FFF2-40B4-BE49-F238E27FC236}">
                <a16:creationId xmlns:a16="http://schemas.microsoft.com/office/drawing/2014/main" id="{E3020077-4C7D-CB93-D925-ECB0A9D3BDAB}"/>
              </a:ext>
            </a:extLst>
          </p:cNvPr>
          <p:cNvGrpSpPr/>
          <p:nvPr/>
        </p:nvGrpSpPr>
        <p:grpSpPr>
          <a:xfrm>
            <a:off x="2032762" y="1169543"/>
            <a:ext cx="808990" cy="335280"/>
            <a:chOff x="2077085" y="1591056"/>
            <a:chExt cx="808990" cy="335280"/>
          </a:xfrm>
        </p:grpSpPr>
        <p:pic>
          <p:nvPicPr>
            <p:cNvPr id="5" name="object 13">
              <a:extLst>
                <a:ext uri="{FF2B5EF4-FFF2-40B4-BE49-F238E27FC236}">
                  <a16:creationId xmlns:a16="http://schemas.microsoft.com/office/drawing/2014/main" id="{0A8EB98D-AA31-8393-B711-7CEE33AC66C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7085" y="1591056"/>
              <a:ext cx="264160" cy="335279"/>
            </a:xfrm>
            <a:prstGeom prst="rect">
              <a:avLst/>
            </a:prstGeom>
          </p:spPr>
        </p:pic>
        <p:pic>
          <p:nvPicPr>
            <p:cNvPr id="6" name="object 14">
              <a:extLst>
                <a:ext uri="{FF2B5EF4-FFF2-40B4-BE49-F238E27FC236}">
                  <a16:creationId xmlns:a16="http://schemas.microsoft.com/office/drawing/2014/main" id="{B913C6FF-D16A-C3B7-5E53-373F5CD4327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10155" y="1609979"/>
              <a:ext cx="375919" cy="269239"/>
            </a:xfrm>
            <a:prstGeom prst="rect">
              <a:avLst/>
            </a:prstGeom>
          </p:spPr>
        </p:pic>
        <p:pic>
          <p:nvPicPr>
            <p:cNvPr id="7" name="object 15">
              <a:extLst>
                <a:ext uri="{FF2B5EF4-FFF2-40B4-BE49-F238E27FC236}">
                  <a16:creationId xmlns:a16="http://schemas.microsoft.com/office/drawing/2014/main" id="{05C0F610-C555-354F-982A-CA6615F0BBF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78380" y="1609725"/>
              <a:ext cx="375919" cy="269239"/>
            </a:xfrm>
            <a:prstGeom prst="rect">
              <a:avLst/>
            </a:prstGeom>
          </p:spPr>
        </p:pic>
      </p:grpSp>
      <p:pic>
        <p:nvPicPr>
          <p:cNvPr id="8" name="object 16">
            <a:extLst>
              <a:ext uri="{FF2B5EF4-FFF2-40B4-BE49-F238E27FC236}">
                <a16:creationId xmlns:a16="http://schemas.microsoft.com/office/drawing/2014/main" id="{C2683979-D6FE-2548-4440-1A608E6B6FAE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22118" y="1188910"/>
            <a:ext cx="538480" cy="270700"/>
          </a:xfrm>
          <a:prstGeom prst="rect">
            <a:avLst/>
          </a:prstGeom>
        </p:spPr>
      </p:pic>
      <p:graphicFrame>
        <p:nvGraphicFramePr>
          <p:cNvPr id="9" name="object 26">
            <a:extLst>
              <a:ext uri="{FF2B5EF4-FFF2-40B4-BE49-F238E27FC236}">
                <a16:creationId xmlns:a16="http://schemas.microsoft.com/office/drawing/2014/main" id="{0AE3F22A-F58E-F910-7845-54F9653746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17747"/>
              </p:ext>
            </p:extLst>
          </p:nvPr>
        </p:nvGraphicFramePr>
        <p:xfrm>
          <a:off x="3369944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699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873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object 27">
            <a:extLst>
              <a:ext uri="{FF2B5EF4-FFF2-40B4-BE49-F238E27FC236}">
                <a16:creationId xmlns:a16="http://schemas.microsoft.com/office/drawing/2014/main" id="{98BAA535-A352-84DC-35E4-5DE0279F3C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074267"/>
              </p:ext>
            </p:extLst>
          </p:nvPr>
        </p:nvGraphicFramePr>
        <p:xfrm>
          <a:off x="4765167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937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object 28">
            <a:extLst>
              <a:ext uri="{FF2B5EF4-FFF2-40B4-BE49-F238E27FC236}">
                <a16:creationId xmlns:a16="http://schemas.microsoft.com/office/drawing/2014/main" id="{91623293-A3BB-7E5E-69E6-C16F63E0BE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561268"/>
              </p:ext>
            </p:extLst>
          </p:nvPr>
        </p:nvGraphicFramePr>
        <p:xfrm>
          <a:off x="6160261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826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334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object 29">
            <a:extLst>
              <a:ext uri="{FF2B5EF4-FFF2-40B4-BE49-F238E27FC236}">
                <a16:creationId xmlns:a16="http://schemas.microsoft.com/office/drawing/2014/main" id="{AAE14E60-A7DD-183A-DED1-238A69CB60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963187"/>
              </p:ext>
            </p:extLst>
          </p:nvPr>
        </p:nvGraphicFramePr>
        <p:xfrm>
          <a:off x="7555357" y="1146175"/>
          <a:ext cx="1162048" cy="530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85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28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29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4" name="object 30">
            <a:extLst>
              <a:ext uri="{FF2B5EF4-FFF2-40B4-BE49-F238E27FC236}">
                <a16:creationId xmlns:a16="http://schemas.microsoft.com/office/drawing/2014/main" id="{B7CFCCF8-A84D-AC83-47E4-C0F377A0A5A9}"/>
              </a:ext>
            </a:extLst>
          </p:cNvPr>
          <p:cNvGrpSpPr/>
          <p:nvPr/>
        </p:nvGrpSpPr>
        <p:grpSpPr>
          <a:xfrm>
            <a:off x="3433191" y="1175893"/>
            <a:ext cx="809625" cy="335280"/>
            <a:chOff x="3477514" y="1597406"/>
            <a:chExt cx="809625" cy="335280"/>
          </a:xfrm>
        </p:grpSpPr>
        <p:pic>
          <p:nvPicPr>
            <p:cNvPr id="15" name="object 31">
              <a:extLst>
                <a:ext uri="{FF2B5EF4-FFF2-40B4-BE49-F238E27FC236}">
                  <a16:creationId xmlns:a16="http://schemas.microsoft.com/office/drawing/2014/main" id="{9C7AA43F-A617-9269-E3AA-BFE98073110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7514" y="1597406"/>
              <a:ext cx="264795" cy="335279"/>
            </a:xfrm>
            <a:prstGeom prst="rect">
              <a:avLst/>
            </a:prstGeom>
          </p:spPr>
        </p:pic>
        <p:pic>
          <p:nvPicPr>
            <p:cNvPr id="16" name="object 32">
              <a:extLst>
                <a:ext uri="{FF2B5EF4-FFF2-40B4-BE49-F238E27FC236}">
                  <a16:creationId xmlns:a16="http://schemas.microsoft.com/office/drawing/2014/main" id="{A89F61AD-017F-62F1-6F4B-1E34EA83A7B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10965" y="1616329"/>
              <a:ext cx="375920" cy="269239"/>
            </a:xfrm>
            <a:prstGeom prst="rect">
              <a:avLst/>
            </a:prstGeom>
          </p:spPr>
        </p:pic>
        <p:pic>
          <p:nvPicPr>
            <p:cNvPr id="20" name="object 33">
              <a:extLst>
                <a:ext uri="{FF2B5EF4-FFF2-40B4-BE49-F238E27FC236}">
                  <a16:creationId xmlns:a16="http://schemas.microsoft.com/office/drawing/2014/main" id="{D61CDAC4-4421-DA3B-6ED5-6D8AFC2485C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78809" y="1616075"/>
              <a:ext cx="375920" cy="269239"/>
            </a:xfrm>
            <a:prstGeom prst="rect">
              <a:avLst/>
            </a:prstGeom>
          </p:spPr>
        </p:pic>
      </p:grpSp>
      <p:pic>
        <p:nvPicPr>
          <p:cNvPr id="21" name="object 34">
            <a:extLst>
              <a:ext uri="{FF2B5EF4-FFF2-40B4-BE49-F238E27FC236}">
                <a16:creationId xmlns:a16="http://schemas.microsoft.com/office/drawing/2014/main" id="{03EA8C46-C12C-29AE-783D-0778A86B63AD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22928" y="1195578"/>
            <a:ext cx="538479" cy="270383"/>
          </a:xfrm>
          <a:prstGeom prst="rect">
            <a:avLst/>
          </a:prstGeom>
        </p:spPr>
      </p:pic>
      <p:grpSp>
        <p:nvGrpSpPr>
          <p:cNvPr id="22" name="object 35">
            <a:extLst>
              <a:ext uri="{FF2B5EF4-FFF2-40B4-BE49-F238E27FC236}">
                <a16:creationId xmlns:a16="http://schemas.microsoft.com/office/drawing/2014/main" id="{FF58D52A-6426-CC04-7814-9222DA138369}"/>
              </a:ext>
            </a:extLst>
          </p:cNvPr>
          <p:cNvGrpSpPr/>
          <p:nvPr/>
        </p:nvGrpSpPr>
        <p:grpSpPr>
          <a:xfrm>
            <a:off x="4828286" y="1160907"/>
            <a:ext cx="809625" cy="335280"/>
            <a:chOff x="4872609" y="1582420"/>
            <a:chExt cx="809625" cy="335280"/>
          </a:xfrm>
        </p:grpSpPr>
        <p:pic>
          <p:nvPicPr>
            <p:cNvPr id="23" name="object 36">
              <a:extLst>
                <a:ext uri="{FF2B5EF4-FFF2-40B4-BE49-F238E27FC236}">
                  <a16:creationId xmlns:a16="http://schemas.microsoft.com/office/drawing/2014/main" id="{2CB86497-56B7-1E03-7BAD-F8BBDDBF84D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72609" y="1582420"/>
              <a:ext cx="264160" cy="335279"/>
            </a:xfrm>
            <a:prstGeom prst="rect">
              <a:avLst/>
            </a:prstGeom>
          </p:spPr>
        </p:pic>
        <p:pic>
          <p:nvPicPr>
            <p:cNvPr id="24" name="object 37">
              <a:extLst>
                <a:ext uri="{FF2B5EF4-FFF2-40B4-BE49-F238E27FC236}">
                  <a16:creationId xmlns:a16="http://schemas.microsoft.com/office/drawing/2014/main" id="{0E004790-9236-AFCA-5529-15F06430CCE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05679" y="1601152"/>
              <a:ext cx="376554" cy="269557"/>
            </a:xfrm>
            <a:prstGeom prst="rect">
              <a:avLst/>
            </a:prstGeom>
          </p:spPr>
        </p:pic>
        <p:pic>
          <p:nvPicPr>
            <p:cNvPr id="26" name="object 38">
              <a:extLst>
                <a:ext uri="{FF2B5EF4-FFF2-40B4-BE49-F238E27FC236}">
                  <a16:creationId xmlns:a16="http://schemas.microsoft.com/office/drawing/2014/main" id="{08DF91EB-B83A-63DA-1A10-C45D9789D12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73904" y="1601216"/>
              <a:ext cx="375920" cy="269239"/>
            </a:xfrm>
            <a:prstGeom prst="rect">
              <a:avLst/>
            </a:prstGeom>
          </p:spPr>
        </p:pic>
      </p:grpSp>
      <p:pic>
        <p:nvPicPr>
          <p:cNvPr id="27" name="object 39">
            <a:extLst>
              <a:ext uri="{FF2B5EF4-FFF2-40B4-BE49-F238E27FC236}">
                <a16:creationId xmlns:a16="http://schemas.microsoft.com/office/drawing/2014/main" id="{DE59641D-170F-5F9E-111C-1ACB4542746B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517642" y="1180274"/>
            <a:ext cx="539114" cy="271081"/>
          </a:xfrm>
          <a:prstGeom prst="rect">
            <a:avLst/>
          </a:prstGeom>
        </p:spPr>
      </p:pic>
      <p:grpSp>
        <p:nvGrpSpPr>
          <p:cNvPr id="28" name="object 40">
            <a:extLst>
              <a:ext uri="{FF2B5EF4-FFF2-40B4-BE49-F238E27FC236}">
                <a16:creationId xmlns:a16="http://schemas.microsoft.com/office/drawing/2014/main" id="{94BE77CF-C92B-3DA0-EE4C-F6C6F432B03A}"/>
              </a:ext>
            </a:extLst>
          </p:cNvPr>
          <p:cNvGrpSpPr/>
          <p:nvPr/>
        </p:nvGrpSpPr>
        <p:grpSpPr>
          <a:xfrm>
            <a:off x="6218936" y="1169543"/>
            <a:ext cx="809625" cy="335280"/>
            <a:chOff x="6263259" y="1591056"/>
            <a:chExt cx="809625" cy="335280"/>
          </a:xfrm>
        </p:grpSpPr>
        <p:pic>
          <p:nvPicPr>
            <p:cNvPr id="29" name="object 41">
              <a:extLst>
                <a:ext uri="{FF2B5EF4-FFF2-40B4-BE49-F238E27FC236}">
                  <a16:creationId xmlns:a16="http://schemas.microsoft.com/office/drawing/2014/main" id="{B04544FA-9FF5-84EC-04CF-B9842CFA34E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63259" y="1591056"/>
              <a:ext cx="264160" cy="335279"/>
            </a:xfrm>
            <a:prstGeom prst="rect">
              <a:avLst/>
            </a:prstGeom>
          </p:spPr>
        </p:pic>
        <p:pic>
          <p:nvPicPr>
            <p:cNvPr id="30" name="object 42">
              <a:extLst>
                <a:ext uri="{FF2B5EF4-FFF2-40B4-BE49-F238E27FC236}">
                  <a16:creationId xmlns:a16="http://schemas.microsoft.com/office/drawing/2014/main" id="{2EF6547C-1A88-05A3-EF04-167D32F5BCF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96456" y="1609979"/>
              <a:ext cx="375920" cy="269239"/>
            </a:xfrm>
            <a:prstGeom prst="rect">
              <a:avLst/>
            </a:prstGeom>
          </p:spPr>
        </p:pic>
        <p:pic>
          <p:nvPicPr>
            <p:cNvPr id="31" name="object 43">
              <a:extLst>
                <a:ext uri="{FF2B5EF4-FFF2-40B4-BE49-F238E27FC236}">
                  <a16:creationId xmlns:a16="http://schemas.microsoft.com/office/drawing/2014/main" id="{2260B414-36CD-A639-8894-DD367978F0D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64300" y="1609725"/>
              <a:ext cx="376554" cy="269239"/>
            </a:xfrm>
            <a:prstGeom prst="rect">
              <a:avLst/>
            </a:prstGeom>
          </p:spPr>
        </p:pic>
      </p:grpSp>
      <p:pic>
        <p:nvPicPr>
          <p:cNvPr id="32" name="object 44">
            <a:extLst>
              <a:ext uri="{FF2B5EF4-FFF2-40B4-BE49-F238E27FC236}">
                <a16:creationId xmlns:a16="http://schemas.microsoft.com/office/drawing/2014/main" id="{A7E0033B-20E2-7D2C-9691-FCF8CFB197F5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08292" y="1188910"/>
            <a:ext cx="538479" cy="270700"/>
          </a:xfrm>
          <a:prstGeom prst="rect">
            <a:avLst/>
          </a:prstGeom>
        </p:spPr>
      </p:pic>
      <p:grpSp>
        <p:nvGrpSpPr>
          <p:cNvPr id="33" name="object 45">
            <a:extLst>
              <a:ext uri="{FF2B5EF4-FFF2-40B4-BE49-F238E27FC236}">
                <a16:creationId xmlns:a16="http://schemas.microsoft.com/office/drawing/2014/main" id="{BD1AAC43-EF7E-645C-20A6-50E41DED6281}"/>
              </a:ext>
            </a:extLst>
          </p:cNvPr>
          <p:cNvGrpSpPr/>
          <p:nvPr/>
        </p:nvGrpSpPr>
        <p:grpSpPr>
          <a:xfrm>
            <a:off x="7613395" y="1169543"/>
            <a:ext cx="809625" cy="335280"/>
            <a:chOff x="7657718" y="1591056"/>
            <a:chExt cx="809625" cy="335280"/>
          </a:xfrm>
        </p:grpSpPr>
        <p:pic>
          <p:nvPicPr>
            <p:cNvPr id="34" name="object 46">
              <a:extLst>
                <a:ext uri="{FF2B5EF4-FFF2-40B4-BE49-F238E27FC236}">
                  <a16:creationId xmlns:a16="http://schemas.microsoft.com/office/drawing/2014/main" id="{B11BEA92-B14F-6938-8C80-B041594D927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57718" y="1591056"/>
              <a:ext cx="264159" cy="335279"/>
            </a:xfrm>
            <a:prstGeom prst="rect">
              <a:avLst/>
            </a:prstGeom>
          </p:spPr>
        </p:pic>
        <p:pic>
          <p:nvPicPr>
            <p:cNvPr id="35" name="object 47">
              <a:extLst>
                <a:ext uri="{FF2B5EF4-FFF2-40B4-BE49-F238E27FC236}">
                  <a16:creationId xmlns:a16="http://schemas.microsoft.com/office/drawing/2014/main" id="{CAAACB28-1FCA-3EFA-B94D-065BA318F2F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90915" y="1609979"/>
              <a:ext cx="375920" cy="269239"/>
            </a:xfrm>
            <a:prstGeom prst="rect">
              <a:avLst/>
            </a:prstGeom>
          </p:spPr>
        </p:pic>
        <p:pic>
          <p:nvPicPr>
            <p:cNvPr id="36" name="object 48">
              <a:extLst>
                <a:ext uri="{FF2B5EF4-FFF2-40B4-BE49-F238E27FC236}">
                  <a16:creationId xmlns:a16="http://schemas.microsoft.com/office/drawing/2014/main" id="{A14CB94C-2760-6B84-C09D-EA76629EA31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59013" y="1609725"/>
              <a:ext cx="375920" cy="269239"/>
            </a:xfrm>
            <a:prstGeom prst="rect">
              <a:avLst/>
            </a:prstGeom>
          </p:spPr>
        </p:pic>
      </p:grpSp>
      <p:pic>
        <p:nvPicPr>
          <p:cNvPr id="37" name="object 49">
            <a:extLst>
              <a:ext uri="{FF2B5EF4-FFF2-40B4-BE49-F238E27FC236}">
                <a16:creationId xmlns:a16="http://schemas.microsoft.com/office/drawing/2014/main" id="{D83B8C05-1FD8-54C3-B297-78C3CA78BA61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02752" y="1188910"/>
            <a:ext cx="538480" cy="2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80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5570" y="184150"/>
            <a:ext cx="9814560" cy="7434580"/>
          </a:xfrm>
          <a:custGeom>
            <a:avLst/>
            <a:gdLst/>
            <a:ahLst/>
            <a:cxnLst/>
            <a:rect l="l" t="t" r="r" b="b"/>
            <a:pathLst>
              <a:path w="9814560" h="7434580">
                <a:moveTo>
                  <a:pt x="0" y="7434580"/>
                </a:moveTo>
                <a:lnTo>
                  <a:pt x="9814560" y="7434580"/>
                </a:lnTo>
                <a:lnTo>
                  <a:pt x="9814560" y="0"/>
                </a:lnTo>
                <a:lnTo>
                  <a:pt x="0" y="0"/>
                </a:lnTo>
                <a:lnTo>
                  <a:pt x="0" y="7434580"/>
                </a:lnTo>
                <a:close/>
              </a:path>
            </a:pathLst>
          </a:custGeom>
          <a:ln w="38100">
            <a:solidFill>
              <a:srgbClr val="F8AE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291596" y="272351"/>
            <a:ext cx="9462508" cy="655764"/>
            <a:chOff x="124460" y="375920"/>
            <a:chExt cx="9827260" cy="889000"/>
          </a:xfrm>
          <a:solidFill>
            <a:srgbClr val="F8AEFC"/>
          </a:solidFill>
        </p:grpSpPr>
        <p:sp>
          <p:nvSpPr>
            <p:cNvPr id="18" name="object 18"/>
            <p:cNvSpPr/>
            <p:nvPr/>
          </p:nvSpPr>
          <p:spPr>
            <a:xfrm>
              <a:off x="130810" y="382270"/>
              <a:ext cx="9814560" cy="876300"/>
            </a:xfrm>
            <a:custGeom>
              <a:avLst/>
              <a:gdLst/>
              <a:ahLst/>
              <a:cxnLst/>
              <a:rect l="l" t="t" r="r" b="b"/>
              <a:pathLst>
                <a:path w="9814560" h="876300">
                  <a:moveTo>
                    <a:pt x="0" y="0"/>
                  </a:moveTo>
                  <a:lnTo>
                    <a:pt x="0" y="876300"/>
                  </a:lnTo>
                  <a:lnTo>
                    <a:pt x="9814560" y="701040"/>
                  </a:lnTo>
                  <a:lnTo>
                    <a:pt x="9814560" y="17526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F8AEF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0810" y="382270"/>
              <a:ext cx="9814560" cy="876300"/>
            </a:xfrm>
            <a:custGeom>
              <a:avLst/>
              <a:gdLst/>
              <a:ahLst/>
              <a:cxnLst/>
              <a:rect l="l" t="t" r="r" b="b"/>
              <a:pathLst>
                <a:path w="9814560" h="876300">
                  <a:moveTo>
                    <a:pt x="0" y="876300"/>
                  </a:moveTo>
                  <a:lnTo>
                    <a:pt x="0" y="0"/>
                  </a:lnTo>
                  <a:lnTo>
                    <a:pt x="9814560" y="175260"/>
                  </a:lnTo>
                  <a:lnTo>
                    <a:pt x="9814560" y="701040"/>
                  </a:lnTo>
                  <a:lnTo>
                    <a:pt x="0" y="876300"/>
                  </a:lnTo>
                  <a:close/>
                </a:path>
              </a:pathLst>
            </a:custGeom>
            <a:grpFill/>
            <a:ln w="12700">
              <a:solidFill>
                <a:srgbClr val="F8AEFC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60" name="Imagen 159">
            <a:extLst>
              <a:ext uri="{FF2B5EF4-FFF2-40B4-BE49-F238E27FC236}">
                <a16:creationId xmlns:a16="http://schemas.microsoft.com/office/drawing/2014/main" id="{ECF1EF5B-A87A-0C11-D8B0-08C3711FC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97" y="296914"/>
            <a:ext cx="2441477" cy="613961"/>
          </a:xfrm>
          <a:prstGeom prst="rect">
            <a:avLst/>
          </a:prstGeom>
        </p:spPr>
      </p:pic>
      <p:sp>
        <p:nvSpPr>
          <p:cNvPr id="13" name="object 4">
            <a:extLst>
              <a:ext uri="{FF2B5EF4-FFF2-40B4-BE49-F238E27FC236}">
                <a16:creationId xmlns:a16="http://schemas.microsoft.com/office/drawing/2014/main" id="{2C0E4756-3CF3-591D-F44B-5D9D13804237}"/>
              </a:ext>
            </a:extLst>
          </p:cNvPr>
          <p:cNvSpPr txBox="1"/>
          <p:nvPr/>
        </p:nvSpPr>
        <p:spPr>
          <a:xfrm>
            <a:off x="8074024" y="229443"/>
            <a:ext cx="1781429" cy="28341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" sz="1750" spc="-95" dirty="0">
                <a:latin typeface="Trebuchet MS"/>
                <a:cs typeface="Trebuchet MS"/>
              </a:rPr>
              <a:t>CURSO 2025-2026</a:t>
            </a:r>
            <a:endParaRPr sz="1750" dirty="0">
              <a:latin typeface="Trebuchet MS"/>
              <a:cs typeface="Trebuchet MS"/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AF08B1AE-D087-34B6-1550-6A76B3537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2139" y="224161"/>
            <a:ext cx="1967822" cy="355823"/>
          </a:xfrm>
          <a:prstGeom prst="rect">
            <a:avLst/>
          </a:prstGeom>
        </p:spPr>
      </p:pic>
      <p:sp>
        <p:nvSpPr>
          <p:cNvPr id="33" name="object 25">
            <a:extLst>
              <a:ext uri="{FF2B5EF4-FFF2-40B4-BE49-F238E27FC236}">
                <a16:creationId xmlns:a16="http://schemas.microsoft.com/office/drawing/2014/main" id="{3EB6DF7B-271F-A356-4D86-D6520C2F49CB}"/>
              </a:ext>
            </a:extLst>
          </p:cNvPr>
          <p:cNvSpPr txBox="1"/>
          <p:nvPr/>
        </p:nvSpPr>
        <p:spPr>
          <a:xfrm>
            <a:off x="8976300" y="693889"/>
            <a:ext cx="672107" cy="993726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40"/>
              </a:spcBef>
            </a:pPr>
            <a:r>
              <a:rPr sz="1400" b="1" spc="100" dirty="0">
                <a:latin typeface="CCMediterraneo" panose="02000603000000000000" pitchFamily="2" charset="0"/>
                <a:ea typeface="CCMediterraneo" panose="02000603000000000000" pitchFamily="2" charset="0"/>
                <a:cs typeface="Trebuchet MS"/>
              </a:rPr>
              <a:t>Asistencias</a:t>
            </a:r>
          </a:p>
          <a:p>
            <a:pPr marL="26034" marR="5080" indent="-13970">
              <a:lnSpc>
                <a:spcPct val="101899"/>
              </a:lnSpc>
              <a:spcBef>
                <a:spcPts val="240"/>
              </a:spcBef>
            </a:pPr>
            <a:r>
              <a:rPr sz="1400" b="1" spc="100" dirty="0">
                <a:latin typeface="CCMediterraneo" panose="02000603000000000000" pitchFamily="2" charset="0"/>
                <a:ea typeface="CCMediterraneo" panose="02000603000000000000" pitchFamily="2" charset="0"/>
                <a:cs typeface="Trebuchet MS"/>
              </a:rPr>
              <a:t>Justificadas  Faltas</a:t>
            </a:r>
          </a:p>
        </p:txBody>
      </p:sp>
      <p:graphicFrame>
        <p:nvGraphicFramePr>
          <p:cNvPr id="34" name="Tabla 33">
            <a:extLst>
              <a:ext uri="{FF2B5EF4-FFF2-40B4-BE49-F238E27FC236}">
                <a16:creationId xmlns:a16="http://schemas.microsoft.com/office/drawing/2014/main" id="{022675BC-3FEA-901A-FCF2-2A5011CE38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283779"/>
              </p:ext>
            </p:extLst>
          </p:nvPr>
        </p:nvGraphicFramePr>
        <p:xfrm>
          <a:off x="3382328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35" name="Tabla 34">
            <a:extLst>
              <a:ext uri="{FF2B5EF4-FFF2-40B4-BE49-F238E27FC236}">
                <a16:creationId xmlns:a16="http://schemas.microsoft.com/office/drawing/2014/main" id="{2DE32532-B6D9-EB51-3083-8AF9C77A6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264172"/>
              </p:ext>
            </p:extLst>
          </p:nvPr>
        </p:nvGraphicFramePr>
        <p:xfrm>
          <a:off x="4794250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36" name="Tabla 35">
            <a:extLst>
              <a:ext uri="{FF2B5EF4-FFF2-40B4-BE49-F238E27FC236}">
                <a16:creationId xmlns:a16="http://schemas.microsoft.com/office/drawing/2014/main" id="{47F86F78-BA07-555D-4964-30A5660798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765177"/>
              </p:ext>
            </p:extLst>
          </p:nvPr>
        </p:nvGraphicFramePr>
        <p:xfrm>
          <a:off x="6172640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37" name="Tabla 36">
            <a:extLst>
              <a:ext uri="{FF2B5EF4-FFF2-40B4-BE49-F238E27FC236}">
                <a16:creationId xmlns:a16="http://schemas.microsoft.com/office/drawing/2014/main" id="{EF6C9C19-7FBC-B40C-964D-03622D965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528037"/>
              </p:ext>
            </p:extLst>
          </p:nvPr>
        </p:nvGraphicFramePr>
        <p:xfrm>
          <a:off x="7569495" y="1789694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38" name="object 10">
            <a:extLst>
              <a:ext uri="{FF2B5EF4-FFF2-40B4-BE49-F238E27FC236}">
                <a16:creationId xmlns:a16="http://schemas.microsoft.com/office/drawing/2014/main" id="{380B097C-84E8-46B7-5082-F912644C0D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296151"/>
              </p:ext>
            </p:extLst>
          </p:nvPr>
        </p:nvGraphicFramePr>
        <p:xfrm>
          <a:off x="274008" y="1800686"/>
          <a:ext cx="2880845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3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60" dirty="0">
                          <a:latin typeface="Tahoma"/>
                          <a:cs typeface="Tahoma"/>
                        </a:rPr>
                        <a:t>1.-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2.-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35" dirty="0">
                          <a:latin typeface="Tahoma"/>
                          <a:cs typeface="Tahoma"/>
                        </a:rPr>
                        <a:t>3.-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05" dirty="0">
                          <a:latin typeface="Tahoma"/>
                          <a:cs typeface="Tahoma"/>
                        </a:rPr>
                        <a:t>4.-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5.-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00" dirty="0">
                          <a:latin typeface="Tahoma"/>
                          <a:cs typeface="Tahoma"/>
                        </a:rPr>
                        <a:t>6.-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20" dirty="0">
                          <a:latin typeface="Tahoma"/>
                          <a:cs typeface="Tahoma"/>
                        </a:rPr>
                        <a:t>7.-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05" dirty="0">
                          <a:latin typeface="Tahoma"/>
                          <a:cs typeface="Tahoma"/>
                        </a:rPr>
                        <a:t>8.-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9.-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10.-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85" dirty="0">
                          <a:latin typeface="Tahoma"/>
                          <a:cs typeface="Tahoma"/>
                        </a:rPr>
                        <a:t>11.-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12.-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70" dirty="0">
                          <a:latin typeface="Tahoma"/>
                          <a:cs typeface="Tahoma"/>
                        </a:rPr>
                        <a:t>13.-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14.-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15.-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45" dirty="0">
                          <a:latin typeface="Tahoma"/>
                          <a:cs typeface="Tahoma"/>
                        </a:rPr>
                        <a:t>16.-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60" dirty="0">
                          <a:latin typeface="Tahoma"/>
                          <a:cs typeface="Tahoma"/>
                        </a:rPr>
                        <a:t>17.-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18.-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19.-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80" dirty="0">
                          <a:latin typeface="Tahoma"/>
                          <a:cs typeface="Tahoma"/>
                        </a:rPr>
                        <a:t>20.-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21.-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72990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22.-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47076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16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23.-</a:t>
                      </a: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318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24.-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01492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16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25.-</a:t>
                      </a: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709324"/>
                  </a:ext>
                </a:extLst>
              </a:tr>
            </a:tbl>
          </a:graphicData>
        </a:graphic>
      </p:graphicFrame>
      <p:graphicFrame>
        <p:nvGraphicFramePr>
          <p:cNvPr id="39" name="Tabla 38">
            <a:extLst>
              <a:ext uri="{FF2B5EF4-FFF2-40B4-BE49-F238E27FC236}">
                <a16:creationId xmlns:a16="http://schemas.microsoft.com/office/drawing/2014/main" id="{03CFC33F-AA2D-B3B6-4349-B5BADA9759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427123"/>
              </p:ext>
            </p:extLst>
          </p:nvPr>
        </p:nvGraphicFramePr>
        <p:xfrm>
          <a:off x="8941586" y="1782709"/>
          <a:ext cx="701628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15118583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923622418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321575955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784324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30873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00021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04108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96002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44035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5495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2334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67845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30917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2343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4551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51956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775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8631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0529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135674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57076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51287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4024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215475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99909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740383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8209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274247"/>
                  </a:ext>
                </a:extLst>
              </a:tr>
            </a:tbl>
          </a:graphicData>
        </a:graphic>
      </p:graphicFrame>
      <p:pic>
        <p:nvPicPr>
          <p:cNvPr id="40" name="Imagen 39">
            <a:extLst>
              <a:ext uri="{FF2B5EF4-FFF2-40B4-BE49-F238E27FC236}">
                <a16:creationId xmlns:a16="http://schemas.microsoft.com/office/drawing/2014/main" id="{6CDA8BC6-03A9-F8D4-12FA-DE3CD9A11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024" y="847955"/>
            <a:ext cx="1383015" cy="937949"/>
          </a:xfrm>
          <a:prstGeom prst="rect">
            <a:avLst/>
          </a:prstGeom>
        </p:spPr>
      </p:pic>
      <p:graphicFrame>
        <p:nvGraphicFramePr>
          <p:cNvPr id="42" name="object 11">
            <a:extLst>
              <a:ext uri="{FF2B5EF4-FFF2-40B4-BE49-F238E27FC236}">
                <a16:creationId xmlns:a16="http://schemas.microsoft.com/office/drawing/2014/main" id="{7D240D19-41D7-FA77-B55B-B61B7ED405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710497"/>
              </p:ext>
            </p:extLst>
          </p:nvPr>
        </p:nvGraphicFramePr>
        <p:xfrm>
          <a:off x="1974850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2857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05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3" name="object 12">
            <a:extLst>
              <a:ext uri="{FF2B5EF4-FFF2-40B4-BE49-F238E27FC236}">
                <a16:creationId xmlns:a16="http://schemas.microsoft.com/office/drawing/2014/main" id="{C56E3B62-BF4B-71C5-C486-63F6E98FFC7E}"/>
              </a:ext>
            </a:extLst>
          </p:cNvPr>
          <p:cNvGrpSpPr/>
          <p:nvPr/>
        </p:nvGrpSpPr>
        <p:grpSpPr>
          <a:xfrm>
            <a:off x="2032762" y="1169543"/>
            <a:ext cx="808990" cy="335280"/>
            <a:chOff x="2077085" y="1591056"/>
            <a:chExt cx="808990" cy="335280"/>
          </a:xfrm>
        </p:grpSpPr>
        <p:pic>
          <p:nvPicPr>
            <p:cNvPr id="44" name="object 13">
              <a:extLst>
                <a:ext uri="{FF2B5EF4-FFF2-40B4-BE49-F238E27FC236}">
                  <a16:creationId xmlns:a16="http://schemas.microsoft.com/office/drawing/2014/main" id="{C0C0EC31-E95F-DEE5-F023-18AA792743F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77085" y="1591056"/>
              <a:ext cx="264160" cy="335279"/>
            </a:xfrm>
            <a:prstGeom prst="rect">
              <a:avLst/>
            </a:prstGeom>
          </p:spPr>
        </p:pic>
        <p:pic>
          <p:nvPicPr>
            <p:cNvPr id="45" name="object 14">
              <a:extLst>
                <a:ext uri="{FF2B5EF4-FFF2-40B4-BE49-F238E27FC236}">
                  <a16:creationId xmlns:a16="http://schemas.microsoft.com/office/drawing/2014/main" id="{5DE8F1C5-D435-E847-DA14-8E47C700A29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10155" y="1609979"/>
              <a:ext cx="375919" cy="269239"/>
            </a:xfrm>
            <a:prstGeom prst="rect">
              <a:avLst/>
            </a:prstGeom>
          </p:spPr>
        </p:pic>
        <p:pic>
          <p:nvPicPr>
            <p:cNvPr id="46" name="object 15">
              <a:extLst>
                <a:ext uri="{FF2B5EF4-FFF2-40B4-BE49-F238E27FC236}">
                  <a16:creationId xmlns:a16="http://schemas.microsoft.com/office/drawing/2014/main" id="{5DAB86C4-7837-EFE1-9C27-A1AB10468DF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78380" y="1609725"/>
              <a:ext cx="375919" cy="269239"/>
            </a:xfrm>
            <a:prstGeom prst="rect">
              <a:avLst/>
            </a:prstGeom>
          </p:spPr>
        </p:pic>
      </p:grpSp>
      <p:pic>
        <p:nvPicPr>
          <p:cNvPr id="47" name="object 16">
            <a:extLst>
              <a:ext uri="{FF2B5EF4-FFF2-40B4-BE49-F238E27FC236}">
                <a16:creationId xmlns:a16="http://schemas.microsoft.com/office/drawing/2014/main" id="{99D9D161-8429-3363-6EFF-9AE349F406AE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722118" y="1188910"/>
            <a:ext cx="538480" cy="270700"/>
          </a:xfrm>
          <a:prstGeom prst="rect">
            <a:avLst/>
          </a:prstGeom>
        </p:spPr>
      </p:pic>
      <p:graphicFrame>
        <p:nvGraphicFramePr>
          <p:cNvPr id="48" name="object 27">
            <a:extLst>
              <a:ext uri="{FF2B5EF4-FFF2-40B4-BE49-F238E27FC236}">
                <a16:creationId xmlns:a16="http://schemas.microsoft.com/office/drawing/2014/main" id="{C4E5AB79-359E-D6E7-D68B-44FC6218A3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018409"/>
              </p:ext>
            </p:extLst>
          </p:nvPr>
        </p:nvGraphicFramePr>
        <p:xfrm>
          <a:off x="3369944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699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873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9" name="object 28">
            <a:extLst>
              <a:ext uri="{FF2B5EF4-FFF2-40B4-BE49-F238E27FC236}">
                <a16:creationId xmlns:a16="http://schemas.microsoft.com/office/drawing/2014/main" id="{5C9A74D6-1BAA-6A62-BE47-0F03690113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172848"/>
              </p:ext>
            </p:extLst>
          </p:nvPr>
        </p:nvGraphicFramePr>
        <p:xfrm>
          <a:off x="4765167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937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0" name="object 29">
            <a:extLst>
              <a:ext uri="{FF2B5EF4-FFF2-40B4-BE49-F238E27FC236}">
                <a16:creationId xmlns:a16="http://schemas.microsoft.com/office/drawing/2014/main" id="{CB771DCF-E171-5ADE-36CD-433D0CBA06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182573"/>
              </p:ext>
            </p:extLst>
          </p:nvPr>
        </p:nvGraphicFramePr>
        <p:xfrm>
          <a:off x="6160261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826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334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1" name="object 30">
            <a:extLst>
              <a:ext uri="{FF2B5EF4-FFF2-40B4-BE49-F238E27FC236}">
                <a16:creationId xmlns:a16="http://schemas.microsoft.com/office/drawing/2014/main" id="{0D70A52B-2EFA-4681-6C0F-4730021EAF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772386"/>
              </p:ext>
            </p:extLst>
          </p:nvPr>
        </p:nvGraphicFramePr>
        <p:xfrm>
          <a:off x="7555357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30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52" name="object 31">
            <a:extLst>
              <a:ext uri="{FF2B5EF4-FFF2-40B4-BE49-F238E27FC236}">
                <a16:creationId xmlns:a16="http://schemas.microsoft.com/office/drawing/2014/main" id="{687C5554-6DF2-856F-6BDD-D92A623A8B26}"/>
              </a:ext>
            </a:extLst>
          </p:cNvPr>
          <p:cNvGrpSpPr/>
          <p:nvPr/>
        </p:nvGrpSpPr>
        <p:grpSpPr>
          <a:xfrm>
            <a:off x="3433191" y="1175893"/>
            <a:ext cx="809625" cy="335280"/>
            <a:chOff x="3477514" y="1597406"/>
            <a:chExt cx="809625" cy="335280"/>
          </a:xfrm>
        </p:grpSpPr>
        <p:pic>
          <p:nvPicPr>
            <p:cNvPr id="53" name="object 32">
              <a:extLst>
                <a:ext uri="{FF2B5EF4-FFF2-40B4-BE49-F238E27FC236}">
                  <a16:creationId xmlns:a16="http://schemas.microsoft.com/office/drawing/2014/main" id="{F1CD9F80-95F9-832B-C451-73354E86144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77514" y="1597406"/>
              <a:ext cx="264795" cy="335279"/>
            </a:xfrm>
            <a:prstGeom prst="rect">
              <a:avLst/>
            </a:prstGeom>
          </p:spPr>
        </p:pic>
        <p:pic>
          <p:nvPicPr>
            <p:cNvPr id="54" name="object 33">
              <a:extLst>
                <a:ext uri="{FF2B5EF4-FFF2-40B4-BE49-F238E27FC236}">
                  <a16:creationId xmlns:a16="http://schemas.microsoft.com/office/drawing/2014/main" id="{50C6ABE8-105F-9275-94FC-09AD4A7BCAD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10965" y="1616329"/>
              <a:ext cx="375920" cy="269239"/>
            </a:xfrm>
            <a:prstGeom prst="rect">
              <a:avLst/>
            </a:prstGeom>
          </p:spPr>
        </p:pic>
        <p:pic>
          <p:nvPicPr>
            <p:cNvPr id="55" name="object 34">
              <a:extLst>
                <a:ext uri="{FF2B5EF4-FFF2-40B4-BE49-F238E27FC236}">
                  <a16:creationId xmlns:a16="http://schemas.microsoft.com/office/drawing/2014/main" id="{C638377A-FE9A-FA93-45D8-70951108F1B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78809" y="1616075"/>
              <a:ext cx="375920" cy="269239"/>
            </a:xfrm>
            <a:prstGeom prst="rect">
              <a:avLst/>
            </a:prstGeom>
          </p:spPr>
        </p:pic>
      </p:grpSp>
      <p:pic>
        <p:nvPicPr>
          <p:cNvPr id="56" name="object 35">
            <a:extLst>
              <a:ext uri="{FF2B5EF4-FFF2-40B4-BE49-F238E27FC236}">
                <a16:creationId xmlns:a16="http://schemas.microsoft.com/office/drawing/2014/main" id="{02A892C2-DB8D-5373-AD48-70228BCEBB18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122928" y="1195578"/>
            <a:ext cx="538479" cy="270383"/>
          </a:xfrm>
          <a:prstGeom prst="rect">
            <a:avLst/>
          </a:prstGeom>
        </p:spPr>
      </p:pic>
      <p:grpSp>
        <p:nvGrpSpPr>
          <p:cNvPr id="58" name="object 36">
            <a:extLst>
              <a:ext uri="{FF2B5EF4-FFF2-40B4-BE49-F238E27FC236}">
                <a16:creationId xmlns:a16="http://schemas.microsoft.com/office/drawing/2014/main" id="{25FE537A-DEE9-17A1-B755-5D6783749103}"/>
              </a:ext>
            </a:extLst>
          </p:cNvPr>
          <p:cNvGrpSpPr/>
          <p:nvPr/>
        </p:nvGrpSpPr>
        <p:grpSpPr>
          <a:xfrm>
            <a:off x="4828286" y="1160907"/>
            <a:ext cx="809625" cy="335280"/>
            <a:chOff x="4872609" y="1582420"/>
            <a:chExt cx="809625" cy="335280"/>
          </a:xfrm>
        </p:grpSpPr>
        <p:pic>
          <p:nvPicPr>
            <p:cNvPr id="63" name="object 37">
              <a:extLst>
                <a:ext uri="{FF2B5EF4-FFF2-40B4-BE49-F238E27FC236}">
                  <a16:creationId xmlns:a16="http://schemas.microsoft.com/office/drawing/2014/main" id="{CF5566ED-E2FC-4A5F-0D6C-CA9234DEB5C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72609" y="1582420"/>
              <a:ext cx="264160" cy="335279"/>
            </a:xfrm>
            <a:prstGeom prst="rect">
              <a:avLst/>
            </a:prstGeom>
          </p:spPr>
        </p:pic>
        <p:pic>
          <p:nvPicPr>
            <p:cNvPr id="128" name="object 38">
              <a:extLst>
                <a:ext uri="{FF2B5EF4-FFF2-40B4-BE49-F238E27FC236}">
                  <a16:creationId xmlns:a16="http://schemas.microsoft.com/office/drawing/2014/main" id="{B460DA1A-5CA1-C286-B9AA-8DDDF6AEDAB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05679" y="1601152"/>
              <a:ext cx="376554" cy="269557"/>
            </a:xfrm>
            <a:prstGeom prst="rect">
              <a:avLst/>
            </a:prstGeom>
          </p:spPr>
        </p:pic>
        <p:pic>
          <p:nvPicPr>
            <p:cNvPr id="131" name="object 39">
              <a:extLst>
                <a:ext uri="{FF2B5EF4-FFF2-40B4-BE49-F238E27FC236}">
                  <a16:creationId xmlns:a16="http://schemas.microsoft.com/office/drawing/2014/main" id="{CCB6E2E6-C796-B156-6670-40C9493964D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73904" y="1601216"/>
              <a:ext cx="375920" cy="269239"/>
            </a:xfrm>
            <a:prstGeom prst="rect">
              <a:avLst/>
            </a:prstGeom>
          </p:spPr>
        </p:pic>
      </p:grpSp>
      <p:pic>
        <p:nvPicPr>
          <p:cNvPr id="132" name="object 40">
            <a:extLst>
              <a:ext uri="{FF2B5EF4-FFF2-40B4-BE49-F238E27FC236}">
                <a16:creationId xmlns:a16="http://schemas.microsoft.com/office/drawing/2014/main" id="{00B18ACC-4D5C-183C-461A-9CF161C118AE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517642" y="1180274"/>
            <a:ext cx="539114" cy="271081"/>
          </a:xfrm>
          <a:prstGeom prst="rect">
            <a:avLst/>
          </a:prstGeom>
        </p:spPr>
      </p:pic>
      <p:grpSp>
        <p:nvGrpSpPr>
          <p:cNvPr id="135" name="object 41">
            <a:extLst>
              <a:ext uri="{FF2B5EF4-FFF2-40B4-BE49-F238E27FC236}">
                <a16:creationId xmlns:a16="http://schemas.microsoft.com/office/drawing/2014/main" id="{9D2AE075-18F8-4406-E743-ED649BB62214}"/>
              </a:ext>
            </a:extLst>
          </p:cNvPr>
          <p:cNvGrpSpPr/>
          <p:nvPr/>
        </p:nvGrpSpPr>
        <p:grpSpPr>
          <a:xfrm>
            <a:off x="6218936" y="1169543"/>
            <a:ext cx="809625" cy="335280"/>
            <a:chOff x="6263259" y="1591056"/>
            <a:chExt cx="809625" cy="335280"/>
          </a:xfrm>
        </p:grpSpPr>
        <p:pic>
          <p:nvPicPr>
            <p:cNvPr id="136" name="object 42">
              <a:extLst>
                <a:ext uri="{FF2B5EF4-FFF2-40B4-BE49-F238E27FC236}">
                  <a16:creationId xmlns:a16="http://schemas.microsoft.com/office/drawing/2014/main" id="{24C85865-307B-8152-6A23-EAD65164143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63259" y="1591056"/>
              <a:ext cx="264160" cy="335279"/>
            </a:xfrm>
            <a:prstGeom prst="rect">
              <a:avLst/>
            </a:prstGeom>
          </p:spPr>
        </p:pic>
        <p:pic>
          <p:nvPicPr>
            <p:cNvPr id="137" name="object 43">
              <a:extLst>
                <a:ext uri="{FF2B5EF4-FFF2-40B4-BE49-F238E27FC236}">
                  <a16:creationId xmlns:a16="http://schemas.microsoft.com/office/drawing/2014/main" id="{1AFE3138-D5FC-4A26-9836-B5D5F5833BC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96456" y="1609979"/>
              <a:ext cx="375920" cy="269239"/>
            </a:xfrm>
            <a:prstGeom prst="rect">
              <a:avLst/>
            </a:prstGeom>
          </p:spPr>
        </p:pic>
        <p:pic>
          <p:nvPicPr>
            <p:cNvPr id="138" name="object 44">
              <a:extLst>
                <a:ext uri="{FF2B5EF4-FFF2-40B4-BE49-F238E27FC236}">
                  <a16:creationId xmlns:a16="http://schemas.microsoft.com/office/drawing/2014/main" id="{49653162-282F-A7B4-08DA-B881E7100AFE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64300" y="1609725"/>
              <a:ext cx="376554" cy="269239"/>
            </a:xfrm>
            <a:prstGeom prst="rect">
              <a:avLst/>
            </a:prstGeom>
          </p:spPr>
        </p:pic>
      </p:grpSp>
      <p:pic>
        <p:nvPicPr>
          <p:cNvPr id="139" name="object 45">
            <a:extLst>
              <a:ext uri="{FF2B5EF4-FFF2-40B4-BE49-F238E27FC236}">
                <a16:creationId xmlns:a16="http://schemas.microsoft.com/office/drawing/2014/main" id="{417E1E12-3A2A-D5F8-8BB4-8852E50D3D4C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08292" y="1188910"/>
            <a:ext cx="538479" cy="270700"/>
          </a:xfrm>
          <a:prstGeom prst="rect">
            <a:avLst/>
          </a:prstGeom>
        </p:spPr>
      </p:pic>
      <p:grpSp>
        <p:nvGrpSpPr>
          <p:cNvPr id="140" name="object 46">
            <a:extLst>
              <a:ext uri="{FF2B5EF4-FFF2-40B4-BE49-F238E27FC236}">
                <a16:creationId xmlns:a16="http://schemas.microsoft.com/office/drawing/2014/main" id="{42BD4850-38FE-567E-C982-CEC5C2C7E58F}"/>
              </a:ext>
            </a:extLst>
          </p:cNvPr>
          <p:cNvGrpSpPr/>
          <p:nvPr/>
        </p:nvGrpSpPr>
        <p:grpSpPr>
          <a:xfrm>
            <a:off x="7613395" y="1169543"/>
            <a:ext cx="809625" cy="335280"/>
            <a:chOff x="7657718" y="1591056"/>
            <a:chExt cx="809625" cy="335280"/>
          </a:xfrm>
        </p:grpSpPr>
        <p:pic>
          <p:nvPicPr>
            <p:cNvPr id="141" name="object 47">
              <a:extLst>
                <a:ext uri="{FF2B5EF4-FFF2-40B4-BE49-F238E27FC236}">
                  <a16:creationId xmlns:a16="http://schemas.microsoft.com/office/drawing/2014/main" id="{CF72F0D3-B72A-99ED-0560-11FB8FC6BBB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57718" y="1591056"/>
              <a:ext cx="264159" cy="335279"/>
            </a:xfrm>
            <a:prstGeom prst="rect">
              <a:avLst/>
            </a:prstGeom>
          </p:spPr>
        </p:pic>
        <p:pic>
          <p:nvPicPr>
            <p:cNvPr id="142" name="object 48">
              <a:extLst>
                <a:ext uri="{FF2B5EF4-FFF2-40B4-BE49-F238E27FC236}">
                  <a16:creationId xmlns:a16="http://schemas.microsoft.com/office/drawing/2014/main" id="{242805E7-4D07-34AF-2820-EEA519279B4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0915" y="1609979"/>
              <a:ext cx="375920" cy="269239"/>
            </a:xfrm>
            <a:prstGeom prst="rect">
              <a:avLst/>
            </a:prstGeom>
          </p:spPr>
        </p:pic>
        <p:pic>
          <p:nvPicPr>
            <p:cNvPr id="143" name="object 49">
              <a:extLst>
                <a:ext uri="{FF2B5EF4-FFF2-40B4-BE49-F238E27FC236}">
                  <a16:creationId xmlns:a16="http://schemas.microsoft.com/office/drawing/2014/main" id="{FAE4535D-00BC-0EB9-A65B-48F42CC738F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59013" y="1609725"/>
              <a:ext cx="375920" cy="269239"/>
            </a:xfrm>
            <a:prstGeom prst="rect">
              <a:avLst/>
            </a:prstGeom>
          </p:spPr>
        </p:pic>
      </p:grpSp>
      <p:pic>
        <p:nvPicPr>
          <p:cNvPr id="144" name="object 50">
            <a:extLst>
              <a:ext uri="{FF2B5EF4-FFF2-40B4-BE49-F238E27FC236}">
                <a16:creationId xmlns:a16="http://schemas.microsoft.com/office/drawing/2014/main" id="{01F19531-1874-7162-0885-789AEE1D3E01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02752" y="1188910"/>
            <a:ext cx="538480" cy="2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63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5570" y="184150"/>
            <a:ext cx="9814560" cy="7434580"/>
          </a:xfrm>
          <a:custGeom>
            <a:avLst/>
            <a:gdLst/>
            <a:ahLst/>
            <a:cxnLst/>
            <a:rect l="l" t="t" r="r" b="b"/>
            <a:pathLst>
              <a:path w="9814560" h="7434580">
                <a:moveTo>
                  <a:pt x="0" y="7434580"/>
                </a:moveTo>
                <a:lnTo>
                  <a:pt x="9814560" y="7434580"/>
                </a:lnTo>
                <a:lnTo>
                  <a:pt x="9814560" y="0"/>
                </a:lnTo>
                <a:lnTo>
                  <a:pt x="0" y="0"/>
                </a:lnTo>
                <a:lnTo>
                  <a:pt x="0" y="7434580"/>
                </a:lnTo>
                <a:close/>
              </a:path>
            </a:pathLst>
          </a:custGeom>
          <a:ln w="38100">
            <a:solidFill>
              <a:srgbClr val="D2CE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291596" y="523391"/>
            <a:ext cx="9462508" cy="655764"/>
            <a:chOff x="124460" y="375920"/>
            <a:chExt cx="9827260" cy="889000"/>
          </a:xfrm>
          <a:solidFill>
            <a:srgbClr val="F07EBD"/>
          </a:solidFill>
        </p:grpSpPr>
        <p:sp>
          <p:nvSpPr>
            <p:cNvPr id="18" name="object 18"/>
            <p:cNvSpPr/>
            <p:nvPr/>
          </p:nvSpPr>
          <p:spPr>
            <a:xfrm>
              <a:off x="130810" y="382270"/>
              <a:ext cx="9814560" cy="876300"/>
            </a:xfrm>
            <a:custGeom>
              <a:avLst/>
              <a:gdLst/>
              <a:ahLst/>
              <a:cxnLst/>
              <a:rect l="l" t="t" r="r" b="b"/>
              <a:pathLst>
                <a:path w="9814560" h="876300">
                  <a:moveTo>
                    <a:pt x="0" y="0"/>
                  </a:moveTo>
                  <a:lnTo>
                    <a:pt x="0" y="876300"/>
                  </a:lnTo>
                  <a:lnTo>
                    <a:pt x="9814560" y="701040"/>
                  </a:lnTo>
                  <a:lnTo>
                    <a:pt x="9814560" y="17526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0810" y="382270"/>
              <a:ext cx="9814560" cy="876300"/>
            </a:xfrm>
            <a:custGeom>
              <a:avLst/>
              <a:gdLst/>
              <a:ahLst/>
              <a:cxnLst/>
              <a:rect l="l" t="t" r="r" b="b"/>
              <a:pathLst>
                <a:path w="9814560" h="876300">
                  <a:moveTo>
                    <a:pt x="0" y="876300"/>
                  </a:moveTo>
                  <a:lnTo>
                    <a:pt x="0" y="0"/>
                  </a:lnTo>
                  <a:lnTo>
                    <a:pt x="9814560" y="175260"/>
                  </a:lnTo>
                  <a:lnTo>
                    <a:pt x="9814560" y="701040"/>
                  </a:lnTo>
                  <a:lnTo>
                    <a:pt x="0" y="876300"/>
                  </a:lnTo>
                  <a:close/>
                </a:path>
              </a:pathLst>
            </a:custGeom>
            <a:solidFill>
              <a:srgbClr val="35C9E5"/>
            </a:solidFill>
            <a:ln w="12700">
              <a:noFill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8976300" y="693889"/>
            <a:ext cx="672107" cy="993726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40"/>
              </a:spcBef>
            </a:pPr>
            <a:r>
              <a:rPr sz="1400" b="1" spc="100" dirty="0">
                <a:latin typeface="CCMediterraneo" panose="02000603000000000000" pitchFamily="2" charset="0"/>
                <a:ea typeface="CCMediterraneo" panose="02000603000000000000" pitchFamily="2" charset="0"/>
                <a:cs typeface="Trebuchet MS"/>
              </a:rPr>
              <a:t>Asistencias</a:t>
            </a:r>
          </a:p>
          <a:p>
            <a:pPr marL="26034" marR="5080" indent="-13970">
              <a:lnSpc>
                <a:spcPct val="101899"/>
              </a:lnSpc>
              <a:spcBef>
                <a:spcPts val="240"/>
              </a:spcBef>
            </a:pPr>
            <a:r>
              <a:rPr sz="1400" b="1" spc="100" dirty="0">
                <a:latin typeface="CCMediterraneo" panose="02000603000000000000" pitchFamily="2" charset="0"/>
                <a:ea typeface="CCMediterraneo" panose="02000603000000000000" pitchFamily="2" charset="0"/>
                <a:cs typeface="Trebuchet MS"/>
              </a:rPr>
              <a:t>Justificadas  Faltas</a:t>
            </a:r>
          </a:p>
        </p:txBody>
      </p:sp>
      <p:graphicFrame>
        <p:nvGraphicFramePr>
          <p:cNvPr id="59" name="Tabla 58">
            <a:extLst>
              <a:ext uri="{FF2B5EF4-FFF2-40B4-BE49-F238E27FC236}">
                <a16:creationId xmlns:a16="http://schemas.microsoft.com/office/drawing/2014/main" id="{626152C5-D914-8946-B7D0-F2F20BAC0823}"/>
              </a:ext>
            </a:extLst>
          </p:cNvPr>
          <p:cNvGraphicFramePr>
            <a:graphicFrameLocks noGrp="1"/>
          </p:cNvGraphicFramePr>
          <p:nvPr/>
        </p:nvGraphicFramePr>
        <p:xfrm>
          <a:off x="3382328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0" name="Tabla 59">
            <a:extLst>
              <a:ext uri="{FF2B5EF4-FFF2-40B4-BE49-F238E27FC236}">
                <a16:creationId xmlns:a16="http://schemas.microsoft.com/office/drawing/2014/main" id="{AE66FFE7-533F-77AA-BFB1-5311C6F4F904}"/>
              </a:ext>
            </a:extLst>
          </p:cNvPr>
          <p:cNvGraphicFramePr>
            <a:graphicFrameLocks noGrp="1"/>
          </p:cNvGraphicFramePr>
          <p:nvPr/>
        </p:nvGraphicFramePr>
        <p:xfrm>
          <a:off x="4794250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1" name="Tabla 60">
            <a:extLst>
              <a:ext uri="{FF2B5EF4-FFF2-40B4-BE49-F238E27FC236}">
                <a16:creationId xmlns:a16="http://schemas.microsoft.com/office/drawing/2014/main" id="{B12821C4-0D2A-B653-9097-BFE289F4BCB8}"/>
              </a:ext>
            </a:extLst>
          </p:cNvPr>
          <p:cNvGraphicFramePr>
            <a:graphicFrameLocks noGrp="1"/>
          </p:cNvGraphicFramePr>
          <p:nvPr/>
        </p:nvGraphicFramePr>
        <p:xfrm>
          <a:off x="6172640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2" name="Tabla 61">
            <a:extLst>
              <a:ext uri="{FF2B5EF4-FFF2-40B4-BE49-F238E27FC236}">
                <a16:creationId xmlns:a16="http://schemas.microsoft.com/office/drawing/2014/main" id="{09518881-5E5E-68D1-9BA8-449A85891415}"/>
              </a:ext>
            </a:extLst>
          </p:cNvPr>
          <p:cNvGraphicFramePr>
            <a:graphicFrameLocks noGrp="1"/>
          </p:cNvGraphicFramePr>
          <p:nvPr/>
        </p:nvGraphicFramePr>
        <p:xfrm>
          <a:off x="7569495" y="1789694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pic>
        <p:nvPicPr>
          <p:cNvPr id="160" name="Imagen 159">
            <a:extLst>
              <a:ext uri="{FF2B5EF4-FFF2-40B4-BE49-F238E27FC236}">
                <a16:creationId xmlns:a16="http://schemas.microsoft.com/office/drawing/2014/main" id="{ECF1EF5B-A87A-0C11-D8B0-08C3711FC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741" y="75087"/>
            <a:ext cx="1402040" cy="820291"/>
          </a:xfrm>
          <a:prstGeom prst="rect">
            <a:avLst/>
          </a:prstGeom>
        </p:spPr>
      </p:pic>
      <p:graphicFrame>
        <p:nvGraphicFramePr>
          <p:cNvPr id="161" name="object 10">
            <a:extLst>
              <a:ext uri="{FF2B5EF4-FFF2-40B4-BE49-F238E27FC236}">
                <a16:creationId xmlns:a16="http://schemas.microsoft.com/office/drawing/2014/main" id="{F715D84F-DD3C-BBF5-17E9-0480B46CDB4F}"/>
              </a:ext>
            </a:extLst>
          </p:cNvPr>
          <p:cNvGraphicFramePr>
            <a:graphicFrameLocks noGrp="1"/>
          </p:cNvGraphicFramePr>
          <p:nvPr/>
        </p:nvGraphicFramePr>
        <p:xfrm>
          <a:off x="274008" y="1800686"/>
          <a:ext cx="2880845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3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60" dirty="0">
                          <a:latin typeface="Tahoma"/>
                          <a:cs typeface="Tahoma"/>
                        </a:rPr>
                        <a:t>1.-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2.-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35" dirty="0">
                          <a:latin typeface="Tahoma"/>
                          <a:cs typeface="Tahoma"/>
                        </a:rPr>
                        <a:t>3.-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05" dirty="0">
                          <a:latin typeface="Tahoma"/>
                          <a:cs typeface="Tahoma"/>
                        </a:rPr>
                        <a:t>4.-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5.-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00" dirty="0">
                          <a:latin typeface="Tahoma"/>
                          <a:cs typeface="Tahoma"/>
                        </a:rPr>
                        <a:t>6.-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20" dirty="0">
                          <a:latin typeface="Tahoma"/>
                          <a:cs typeface="Tahoma"/>
                        </a:rPr>
                        <a:t>7.-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05" dirty="0">
                          <a:latin typeface="Tahoma"/>
                          <a:cs typeface="Tahoma"/>
                        </a:rPr>
                        <a:t>8.-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9.-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10.-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85" dirty="0">
                          <a:latin typeface="Tahoma"/>
                          <a:cs typeface="Tahoma"/>
                        </a:rPr>
                        <a:t>11.-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12.-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70" dirty="0">
                          <a:latin typeface="Tahoma"/>
                          <a:cs typeface="Tahoma"/>
                        </a:rPr>
                        <a:t>13.-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14.-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15.-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45" dirty="0">
                          <a:latin typeface="Tahoma"/>
                          <a:cs typeface="Tahoma"/>
                        </a:rPr>
                        <a:t>16.-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60" dirty="0">
                          <a:latin typeface="Tahoma"/>
                          <a:cs typeface="Tahoma"/>
                        </a:rPr>
                        <a:t>17.-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18.-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19.-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80" dirty="0">
                          <a:latin typeface="Tahoma"/>
                          <a:cs typeface="Tahoma"/>
                        </a:rPr>
                        <a:t>20.-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21.-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72990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22.-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47076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16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23.-</a:t>
                      </a: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318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24.-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01492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16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25.-</a:t>
                      </a: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709324"/>
                  </a:ext>
                </a:extLst>
              </a:tr>
            </a:tbl>
          </a:graphicData>
        </a:graphic>
      </p:graphicFrame>
      <p:graphicFrame>
        <p:nvGraphicFramePr>
          <p:cNvPr id="162" name="Tabla 161">
            <a:extLst>
              <a:ext uri="{FF2B5EF4-FFF2-40B4-BE49-F238E27FC236}">
                <a16:creationId xmlns:a16="http://schemas.microsoft.com/office/drawing/2014/main" id="{E4D4D8E7-2768-C52E-22BE-87A04D3E66D4}"/>
              </a:ext>
            </a:extLst>
          </p:cNvPr>
          <p:cNvGraphicFramePr>
            <a:graphicFrameLocks noGrp="1"/>
          </p:cNvGraphicFramePr>
          <p:nvPr/>
        </p:nvGraphicFramePr>
        <p:xfrm>
          <a:off x="8941586" y="1782709"/>
          <a:ext cx="701628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15118583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923622418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321575955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784324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30873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00021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04108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96002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44035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5495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2334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67845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30917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2343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4551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51956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775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8631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0529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135674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57076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51287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4024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215475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99909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740383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8209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274247"/>
                  </a:ext>
                </a:extLst>
              </a:tr>
            </a:tbl>
          </a:graphicData>
        </a:graphic>
      </p:graphicFrame>
      <p:pic>
        <p:nvPicPr>
          <p:cNvPr id="46" name="Imagen 45">
            <a:extLst>
              <a:ext uri="{FF2B5EF4-FFF2-40B4-BE49-F238E27FC236}">
                <a16:creationId xmlns:a16="http://schemas.microsoft.com/office/drawing/2014/main" id="{0BD0EBEA-B747-ACDB-C256-56882BB44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637" y="851273"/>
            <a:ext cx="1103089" cy="882823"/>
          </a:xfrm>
          <a:prstGeom prst="rect">
            <a:avLst/>
          </a:prstGeom>
        </p:spPr>
      </p:pic>
      <p:sp>
        <p:nvSpPr>
          <p:cNvPr id="2" name="object 4">
            <a:extLst>
              <a:ext uri="{FF2B5EF4-FFF2-40B4-BE49-F238E27FC236}">
                <a16:creationId xmlns:a16="http://schemas.microsoft.com/office/drawing/2014/main" id="{372EBCD1-C36F-EB7D-B6A0-EAC28CF4C05D}"/>
              </a:ext>
            </a:extLst>
          </p:cNvPr>
          <p:cNvSpPr txBox="1"/>
          <p:nvPr/>
        </p:nvSpPr>
        <p:spPr>
          <a:xfrm>
            <a:off x="8074024" y="229443"/>
            <a:ext cx="1781429" cy="28341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" sz="1750" spc="-95" dirty="0">
                <a:latin typeface="Trebuchet MS"/>
                <a:cs typeface="Trebuchet MS"/>
              </a:rPr>
              <a:t>CURSO 2025-2026</a:t>
            </a:r>
            <a:endParaRPr sz="1750" dirty="0">
              <a:latin typeface="Trebuchet MS"/>
              <a:cs typeface="Trebuchet M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2F164F3-64CB-384C-CE35-3FD91AC26E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2139" y="224161"/>
            <a:ext cx="1967822" cy="355823"/>
          </a:xfrm>
          <a:prstGeom prst="rect">
            <a:avLst/>
          </a:prstGeom>
        </p:spPr>
      </p:pic>
      <p:graphicFrame>
        <p:nvGraphicFramePr>
          <p:cNvPr id="5" name="object 11">
            <a:extLst>
              <a:ext uri="{FF2B5EF4-FFF2-40B4-BE49-F238E27FC236}">
                <a16:creationId xmlns:a16="http://schemas.microsoft.com/office/drawing/2014/main" id="{2813F3E3-24CE-3670-8C1A-FFE1B3A695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479260"/>
              </p:ext>
            </p:extLst>
          </p:nvPr>
        </p:nvGraphicFramePr>
        <p:xfrm>
          <a:off x="1974850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2857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6" name="object 12">
            <a:extLst>
              <a:ext uri="{FF2B5EF4-FFF2-40B4-BE49-F238E27FC236}">
                <a16:creationId xmlns:a16="http://schemas.microsoft.com/office/drawing/2014/main" id="{880E7917-A337-C054-32A3-B8DAE4F04DF7}"/>
              </a:ext>
            </a:extLst>
          </p:cNvPr>
          <p:cNvGrpSpPr/>
          <p:nvPr/>
        </p:nvGrpSpPr>
        <p:grpSpPr>
          <a:xfrm>
            <a:off x="2032762" y="1169543"/>
            <a:ext cx="808990" cy="335280"/>
            <a:chOff x="2077085" y="1591056"/>
            <a:chExt cx="808990" cy="335280"/>
          </a:xfrm>
        </p:grpSpPr>
        <p:pic>
          <p:nvPicPr>
            <p:cNvPr id="7" name="object 13">
              <a:extLst>
                <a:ext uri="{FF2B5EF4-FFF2-40B4-BE49-F238E27FC236}">
                  <a16:creationId xmlns:a16="http://schemas.microsoft.com/office/drawing/2014/main" id="{953623F3-40AF-EE5A-D7BB-97C235E7B7B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77085" y="1591056"/>
              <a:ext cx="264160" cy="335279"/>
            </a:xfrm>
            <a:prstGeom prst="rect">
              <a:avLst/>
            </a:prstGeom>
          </p:spPr>
        </p:pic>
        <p:pic>
          <p:nvPicPr>
            <p:cNvPr id="8" name="object 14">
              <a:extLst>
                <a:ext uri="{FF2B5EF4-FFF2-40B4-BE49-F238E27FC236}">
                  <a16:creationId xmlns:a16="http://schemas.microsoft.com/office/drawing/2014/main" id="{3D4B0EC0-FC17-41D8-51A2-DC34767B4BB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10155" y="1609979"/>
              <a:ext cx="375919" cy="269239"/>
            </a:xfrm>
            <a:prstGeom prst="rect">
              <a:avLst/>
            </a:prstGeom>
          </p:spPr>
        </p:pic>
        <p:pic>
          <p:nvPicPr>
            <p:cNvPr id="9" name="object 15">
              <a:extLst>
                <a:ext uri="{FF2B5EF4-FFF2-40B4-BE49-F238E27FC236}">
                  <a16:creationId xmlns:a16="http://schemas.microsoft.com/office/drawing/2014/main" id="{3D11C3D8-EABC-73AC-3435-9944245982F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78380" y="1609725"/>
              <a:ext cx="375919" cy="269239"/>
            </a:xfrm>
            <a:prstGeom prst="rect">
              <a:avLst/>
            </a:prstGeom>
          </p:spPr>
        </p:pic>
      </p:grpSp>
      <p:pic>
        <p:nvPicPr>
          <p:cNvPr id="10" name="object 16">
            <a:extLst>
              <a:ext uri="{FF2B5EF4-FFF2-40B4-BE49-F238E27FC236}">
                <a16:creationId xmlns:a16="http://schemas.microsoft.com/office/drawing/2014/main" id="{AE11D0A7-74D7-9523-D4FB-03D9A25211CF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722118" y="1188910"/>
            <a:ext cx="538480" cy="270700"/>
          </a:xfrm>
          <a:prstGeom prst="rect">
            <a:avLst/>
          </a:prstGeom>
        </p:spPr>
      </p:pic>
      <p:graphicFrame>
        <p:nvGraphicFramePr>
          <p:cNvPr id="11" name="object 27">
            <a:extLst>
              <a:ext uri="{FF2B5EF4-FFF2-40B4-BE49-F238E27FC236}">
                <a16:creationId xmlns:a16="http://schemas.microsoft.com/office/drawing/2014/main" id="{EF37AA12-19B0-4FCE-3361-3BD947AB25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122214"/>
              </p:ext>
            </p:extLst>
          </p:nvPr>
        </p:nvGraphicFramePr>
        <p:xfrm>
          <a:off x="3369944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699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873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object 28">
            <a:extLst>
              <a:ext uri="{FF2B5EF4-FFF2-40B4-BE49-F238E27FC236}">
                <a16:creationId xmlns:a16="http://schemas.microsoft.com/office/drawing/2014/main" id="{0B7F5615-B779-1E0B-24C2-2D77EB695C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180367"/>
              </p:ext>
            </p:extLst>
          </p:nvPr>
        </p:nvGraphicFramePr>
        <p:xfrm>
          <a:off x="4765167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937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object 29">
            <a:extLst>
              <a:ext uri="{FF2B5EF4-FFF2-40B4-BE49-F238E27FC236}">
                <a16:creationId xmlns:a16="http://schemas.microsoft.com/office/drawing/2014/main" id="{6CC9BDE1-AC08-2057-9D60-260A4CDBE0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439015"/>
              </p:ext>
            </p:extLst>
          </p:nvPr>
        </p:nvGraphicFramePr>
        <p:xfrm>
          <a:off x="6160261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826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334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object 30">
            <a:extLst>
              <a:ext uri="{FF2B5EF4-FFF2-40B4-BE49-F238E27FC236}">
                <a16:creationId xmlns:a16="http://schemas.microsoft.com/office/drawing/2014/main" id="{90E8CC5B-D6B8-9849-9E58-0FF05A115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269655"/>
              </p:ext>
            </p:extLst>
          </p:nvPr>
        </p:nvGraphicFramePr>
        <p:xfrm>
          <a:off x="7555357" y="1146175"/>
          <a:ext cx="1162048" cy="530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85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30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31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5" name="object 31">
            <a:extLst>
              <a:ext uri="{FF2B5EF4-FFF2-40B4-BE49-F238E27FC236}">
                <a16:creationId xmlns:a16="http://schemas.microsoft.com/office/drawing/2014/main" id="{5B664031-E3F1-D218-3331-73DC35BD59E1}"/>
              </a:ext>
            </a:extLst>
          </p:cNvPr>
          <p:cNvGrpSpPr/>
          <p:nvPr/>
        </p:nvGrpSpPr>
        <p:grpSpPr>
          <a:xfrm>
            <a:off x="3433191" y="1175893"/>
            <a:ext cx="809625" cy="335280"/>
            <a:chOff x="3477514" y="1597406"/>
            <a:chExt cx="809625" cy="335280"/>
          </a:xfrm>
        </p:grpSpPr>
        <p:pic>
          <p:nvPicPr>
            <p:cNvPr id="16" name="object 32">
              <a:extLst>
                <a:ext uri="{FF2B5EF4-FFF2-40B4-BE49-F238E27FC236}">
                  <a16:creationId xmlns:a16="http://schemas.microsoft.com/office/drawing/2014/main" id="{3524AF54-155F-F049-0391-5CAC5D4AF9E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77514" y="1597406"/>
              <a:ext cx="264795" cy="335279"/>
            </a:xfrm>
            <a:prstGeom prst="rect">
              <a:avLst/>
            </a:prstGeom>
          </p:spPr>
        </p:pic>
        <p:pic>
          <p:nvPicPr>
            <p:cNvPr id="20" name="object 33">
              <a:extLst>
                <a:ext uri="{FF2B5EF4-FFF2-40B4-BE49-F238E27FC236}">
                  <a16:creationId xmlns:a16="http://schemas.microsoft.com/office/drawing/2014/main" id="{46048823-786C-D9AE-B5AD-4F6B2C4468D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10965" y="1616329"/>
              <a:ext cx="375920" cy="269239"/>
            </a:xfrm>
            <a:prstGeom prst="rect">
              <a:avLst/>
            </a:prstGeom>
          </p:spPr>
        </p:pic>
        <p:pic>
          <p:nvPicPr>
            <p:cNvPr id="21" name="object 34">
              <a:extLst>
                <a:ext uri="{FF2B5EF4-FFF2-40B4-BE49-F238E27FC236}">
                  <a16:creationId xmlns:a16="http://schemas.microsoft.com/office/drawing/2014/main" id="{3B5C8958-BE10-1224-2597-C3062EC7EEE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78809" y="1616075"/>
              <a:ext cx="375920" cy="269239"/>
            </a:xfrm>
            <a:prstGeom prst="rect">
              <a:avLst/>
            </a:prstGeom>
          </p:spPr>
        </p:pic>
      </p:grpSp>
      <p:pic>
        <p:nvPicPr>
          <p:cNvPr id="22" name="object 35">
            <a:extLst>
              <a:ext uri="{FF2B5EF4-FFF2-40B4-BE49-F238E27FC236}">
                <a16:creationId xmlns:a16="http://schemas.microsoft.com/office/drawing/2014/main" id="{F427EF36-C1B5-C9B0-169E-125C9E4296B3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122928" y="1195578"/>
            <a:ext cx="538479" cy="270383"/>
          </a:xfrm>
          <a:prstGeom prst="rect">
            <a:avLst/>
          </a:prstGeom>
        </p:spPr>
      </p:pic>
      <p:grpSp>
        <p:nvGrpSpPr>
          <p:cNvPr id="23" name="object 36">
            <a:extLst>
              <a:ext uri="{FF2B5EF4-FFF2-40B4-BE49-F238E27FC236}">
                <a16:creationId xmlns:a16="http://schemas.microsoft.com/office/drawing/2014/main" id="{1C85E44E-30A8-8439-CA1B-47712DD2AD8B}"/>
              </a:ext>
            </a:extLst>
          </p:cNvPr>
          <p:cNvGrpSpPr/>
          <p:nvPr/>
        </p:nvGrpSpPr>
        <p:grpSpPr>
          <a:xfrm>
            <a:off x="4828286" y="1160907"/>
            <a:ext cx="809625" cy="335280"/>
            <a:chOff x="4872609" y="1582420"/>
            <a:chExt cx="809625" cy="335280"/>
          </a:xfrm>
        </p:grpSpPr>
        <p:pic>
          <p:nvPicPr>
            <p:cNvPr id="24" name="object 37">
              <a:extLst>
                <a:ext uri="{FF2B5EF4-FFF2-40B4-BE49-F238E27FC236}">
                  <a16:creationId xmlns:a16="http://schemas.microsoft.com/office/drawing/2014/main" id="{94B0EF6F-0F18-A7FF-3334-0983BCC7F6F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72609" y="1582420"/>
              <a:ext cx="264160" cy="335279"/>
            </a:xfrm>
            <a:prstGeom prst="rect">
              <a:avLst/>
            </a:prstGeom>
          </p:spPr>
        </p:pic>
        <p:pic>
          <p:nvPicPr>
            <p:cNvPr id="26" name="object 38">
              <a:extLst>
                <a:ext uri="{FF2B5EF4-FFF2-40B4-BE49-F238E27FC236}">
                  <a16:creationId xmlns:a16="http://schemas.microsoft.com/office/drawing/2014/main" id="{B425E800-1354-1A9C-AA5B-CA645256FE2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05679" y="1601152"/>
              <a:ext cx="376554" cy="269557"/>
            </a:xfrm>
            <a:prstGeom prst="rect">
              <a:avLst/>
            </a:prstGeom>
          </p:spPr>
        </p:pic>
        <p:pic>
          <p:nvPicPr>
            <p:cNvPr id="27" name="object 39">
              <a:extLst>
                <a:ext uri="{FF2B5EF4-FFF2-40B4-BE49-F238E27FC236}">
                  <a16:creationId xmlns:a16="http://schemas.microsoft.com/office/drawing/2014/main" id="{FE610E8D-3D7C-8C6A-C146-4C1CEC1CA16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73904" y="1601216"/>
              <a:ext cx="375920" cy="269239"/>
            </a:xfrm>
            <a:prstGeom prst="rect">
              <a:avLst/>
            </a:prstGeom>
          </p:spPr>
        </p:pic>
      </p:grpSp>
      <p:pic>
        <p:nvPicPr>
          <p:cNvPr id="28" name="object 40">
            <a:extLst>
              <a:ext uri="{FF2B5EF4-FFF2-40B4-BE49-F238E27FC236}">
                <a16:creationId xmlns:a16="http://schemas.microsoft.com/office/drawing/2014/main" id="{DBBC8B04-BE2A-8FD7-B6A4-CB239ABF5113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517642" y="1180274"/>
            <a:ext cx="539114" cy="271081"/>
          </a:xfrm>
          <a:prstGeom prst="rect">
            <a:avLst/>
          </a:prstGeom>
        </p:spPr>
      </p:pic>
      <p:grpSp>
        <p:nvGrpSpPr>
          <p:cNvPr id="29" name="object 41">
            <a:extLst>
              <a:ext uri="{FF2B5EF4-FFF2-40B4-BE49-F238E27FC236}">
                <a16:creationId xmlns:a16="http://schemas.microsoft.com/office/drawing/2014/main" id="{29CB9A0C-21A5-A419-9A61-E63625823456}"/>
              </a:ext>
            </a:extLst>
          </p:cNvPr>
          <p:cNvGrpSpPr/>
          <p:nvPr/>
        </p:nvGrpSpPr>
        <p:grpSpPr>
          <a:xfrm>
            <a:off x="6218936" y="1169543"/>
            <a:ext cx="809625" cy="335280"/>
            <a:chOff x="6263259" y="1591056"/>
            <a:chExt cx="809625" cy="335280"/>
          </a:xfrm>
        </p:grpSpPr>
        <p:pic>
          <p:nvPicPr>
            <p:cNvPr id="30" name="object 42">
              <a:extLst>
                <a:ext uri="{FF2B5EF4-FFF2-40B4-BE49-F238E27FC236}">
                  <a16:creationId xmlns:a16="http://schemas.microsoft.com/office/drawing/2014/main" id="{01961107-A87D-CE3F-F7A9-CBEE199BA46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63259" y="1591056"/>
              <a:ext cx="264160" cy="335279"/>
            </a:xfrm>
            <a:prstGeom prst="rect">
              <a:avLst/>
            </a:prstGeom>
          </p:spPr>
        </p:pic>
        <p:pic>
          <p:nvPicPr>
            <p:cNvPr id="31" name="object 43">
              <a:extLst>
                <a:ext uri="{FF2B5EF4-FFF2-40B4-BE49-F238E27FC236}">
                  <a16:creationId xmlns:a16="http://schemas.microsoft.com/office/drawing/2014/main" id="{B8A0FAA5-4402-97BD-8CB3-7DC076021E5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96456" y="1609979"/>
              <a:ext cx="375920" cy="269239"/>
            </a:xfrm>
            <a:prstGeom prst="rect">
              <a:avLst/>
            </a:prstGeom>
          </p:spPr>
        </p:pic>
        <p:pic>
          <p:nvPicPr>
            <p:cNvPr id="32" name="object 44">
              <a:extLst>
                <a:ext uri="{FF2B5EF4-FFF2-40B4-BE49-F238E27FC236}">
                  <a16:creationId xmlns:a16="http://schemas.microsoft.com/office/drawing/2014/main" id="{612371C8-8CBE-25D7-021B-CDC62DD462FF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64300" y="1609725"/>
              <a:ext cx="376554" cy="269239"/>
            </a:xfrm>
            <a:prstGeom prst="rect">
              <a:avLst/>
            </a:prstGeom>
          </p:spPr>
        </p:pic>
      </p:grpSp>
      <p:pic>
        <p:nvPicPr>
          <p:cNvPr id="33" name="object 45">
            <a:extLst>
              <a:ext uri="{FF2B5EF4-FFF2-40B4-BE49-F238E27FC236}">
                <a16:creationId xmlns:a16="http://schemas.microsoft.com/office/drawing/2014/main" id="{E573CECD-57A4-E1A3-7B5E-B5EE2FC5375B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908292" y="1188910"/>
            <a:ext cx="538479" cy="270700"/>
          </a:xfrm>
          <a:prstGeom prst="rect">
            <a:avLst/>
          </a:prstGeom>
        </p:spPr>
      </p:pic>
      <p:grpSp>
        <p:nvGrpSpPr>
          <p:cNvPr id="34" name="object 46">
            <a:extLst>
              <a:ext uri="{FF2B5EF4-FFF2-40B4-BE49-F238E27FC236}">
                <a16:creationId xmlns:a16="http://schemas.microsoft.com/office/drawing/2014/main" id="{567E2136-1A4B-C19C-25BB-A717D2DC7222}"/>
              </a:ext>
            </a:extLst>
          </p:cNvPr>
          <p:cNvGrpSpPr/>
          <p:nvPr/>
        </p:nvGrpSpPr>
        <p:grpSpPr>
          <a:xfrm>
            <a:off x="7613395" y="1169543"/>
            <a:ext cx="809625" cy="335280"/>
            <a:chOff x="7657718" y="1591056"/>
            <a:chExt cx="809625" cy="335280"/>
          </a:xfrm>
        </p:grpSpPr>
        <p:pic>
          <p:nvPicPr>
            <p:cNvPr id="35" name="object 47">
              <a:extLst>
                <a:ext uri="{FF2B5EF4-FFF2-40B4-BE49-F238E27FC236}">
                  <a16:creationId xmlns:a16="http://schemas.microsoft.com/office/drawing/2014/main" id="{014FD538-A8EB-EF5E-9B8C-261C6827C90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57718" y="1591056"/>
              <a:ext cx="264159" cy="335279"/>
            </a:xfrm>
            <a:prstGeom prst="rect">
              <a:avLst/>
            </a:prstGeom>
          </p:spPr>
        </p:pic>
        <p:pic>
          <p:nvPicPr>
            <p:cNvPr id="36" name="object 48">
              <a:extLst>
                <a:ext uri="{FF2B5EF4-FFF2-40B4-BE49-F238E27FC236}">
                  <a16:creationId xmlns:a16="http://schemas.microsoft.com/office/drawing/2014/main" id="{F40F1B80-ABCB-2DD8-8DE9-DDBA558E76C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90915" y="1609979"/>
              <a:ext cx="375920" cy="269239"/>
            </a:xfrm>
            <a:prstGeom prst="rect">
              <a:avLst/>
            </a:prstGeom>
          </p:spPr>
        </p:pic>
        <p:pic>
          <p:nvPicPr>
            <p:cNvPr id="139" name="object 49">
              <a:extLst>
                <a:ext uri="{FF2B5EF4-FFF2-40B4-BE49-F238E27FC236}">
                  <a16:creationId xmlns:a16="http://schemas.microsoft.com/office/drawing/2014/main" id="{3322B14C-E4C2-5EF0-16ED-D1E8F1909E46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59013" y="1609725"/>
              <a:ext cx="375920" cy="269239"/>
            </a:xfrm>
            <a:prstGeom prst="rect">
              <a:avLst/>
            </a:prstGeom>
          </p:spPr>
        </p:pic>
      </p:grpSp>
      <p:pic>
        <p:nvPicPr>
          <p:cNvPr id="140" name="object 50">
            <a:extLst>
              <a:ext uri="{FF2B5EF4-FFF2-40B4-BE49-F238E27FC236}">
                <a16:creationId xmlns:a16="http://schemas.microsoft.com/office/drawing/2014/main" id="{B110A599-5598-4EC1-7BA3-949ABCFDDB04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302752" y="1188910"/>
            <a:ext cx="538480" cy="2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52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5570" y="184150"/>
            <a:ext cx="9814560" cy="7434580"/>
          </a:xfrm>
          <a:custGeom>
            <a:avLst/>
            <a:gdLst/>
            <a:ahLst/>
            <a:cxnLst/>
            <a:rect l="l" t="t" r="r" b="b"/>
            <a:pathLst>
              <a:path w="9814560" h="7434580">
                <a:moveTo>
                  <a:pt x="0" y="7434580"/>
                </a:moveTo>
                <a:lnTo>
                  <a:pt x="9814560" y="7434580"/>
                </a:lnTo>
                <a:lnTo>
                  <a:pt x="9814560" y="0"/>
                </a:lnTo>
                <a:lnTo>
                  <a:pt x="0" y="0"/>
                </a:lnTo>
                <a:lnTo>
                  <a:pt x="0" y="7434580"/>
                </a:lnTo>
                <a:close/>
              </a:path>
            </a:pathLst>
          </a:custGeom>
          <a:ln w="38100">
            <a:solidFill>
              <a:srgbClr val="D2CE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291596" y="523391"/>
            <a:ext cx="9462508" cy="655764"/>
            <a:chOff x="124460" y="375920"/>
            <a:chExt cx="9827260" cy="889000"/>
          </a:xfrm>
          <a:solidFill>
            <a:srgbClr val="F07EBD"/>
          </a:solidFill>
        </p:grpSpPr>
        <p:sp>
          <p:nvSpPr>
            <p:cNvPr id="18" name="object 18"/>
            <p:cNvSpPr/>
            <p:nvPr/>
          </p:nvSpPr>
          <p:spPr>
            <a:xfrm>
              <a:off x="130810" y="382270"/>
              <a:ext cx="9814560" cy="876300"/>
            </a:xfrm>
            <a:custGeom>
              <a:avLst/>
              <a:gdLst/>
              <a:ahLst/>
              <a:cxnLst/>
              <a:rect l="l" t="t" r="r" b="b"/>
              <a:pathLst>
                <a:path w="9814560" h="876300">
                  <a:moveTo>
                    <a:pt x="0" y="0"/>
                  </a:moveTo>
                  <a:lnTo>
                    <a:pt x="0" y="876300"/>
                  </a:lnTo>
                  <a:lnTo>
                    <a:pt x="9814560" y="701040"/>
                  </a:lnTo>
                  <a:lnTo>
                    <a:pt x="9814560" y="17526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0810" y="382270"/>
              <a:ext cx="9814560" cy="876300"/>
            </a:xfrm>
            <a:custGeom>
              <a:avLst/>
              <a:gdLst/>
              <a:ahLst/>
              <a:cxnLst/>
              <a:rect l="l" t="t" r="r" b="b"/>
              <a:pathLst>
                <a:path w="9814560" h="876300">
                  <a:moveTo>
                    <a:pt x="0" y="876300"/>
                  </a:moveTo>
                  <a:lnTo>
                    <a:pt x="0" y="0"/>
                  </a:lnTo>
                  <a:lnTo>
                    <a:pt x="9814560" y="175260"/>
                  </a:lnTo>
                  <a:lnTo>
                    <a:pt x="9814560" y="701040"/>
                  </a:lnTo>
                  <a:lnTo>
                    <a:pt x="0" y="876300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8976300" y="693889"/>
            <a:ext cx="672107" cy="993726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40"/>
              </a:spcBef>
            </a:pPr>
            <a:r>
              <a:rPr sz="1400" b="1" spc="100" dirty="0">
                <a:latin typeface="CCMediterraneo" panose="02000603000000000000" pitchFamily="2" charset="0"/>
                <a:ea typeface="CCMediterraneo" panose="02000603000000000000" pitchFamily="2" charset="0"/>
                <a:cs typeface="Trebuchet MS"/>
              </a:rPr>
              <a:t>Asistencias</a:t>
            </a:r>
          </a:p>
          <a:p>
            <a:pPr marL="26034" marR="5080" indent="-13970">
              <a:lnSpc>
                <a:spcPct val="101899"/>
              </a:lnSpc>
              <a:spcBef>
                <a:spcPts val="240"/>
              </a:spcBef>
            </a:pPr>
            <a:r>
              <a:rPr sz="1400" b="1" spc="100" dirty="0">
                <a:latin typeface="CCMediterraneo" panose="02000603000000000000" pitchFamily="2" charset="0"/>
                <a:ea typeface="CCMediterraneo" panose="02000603000000000000" pitchFamily="2" charset="0"/>
                <a:cs typeface="Trebuchet MS"/>
              </a:rPr>
              <a:t>Justificadas  Faltas</a:t>
            </a:r>
          </a:p>
        </p:txBody>
      </p:sp>
      <p:sp>
        <p:nvSpPr>
          <p:cNvPr id="57" name="object 4">
            <a:extLst>
              <a:ext uri="{FF2B5EF4-FFF2-40B4-BE49-F238E27FC236}">
                <a16:creationId xmlns:a16="http://schemas.microsoft.com/office/drawing/2014/main" id="{5505E52D-0C35-32BF-0F54-069A200F7641}"/>
              </a:ext>
            </a:extLst>
          </p:cNvPr>
          <p:cNvSpPr txBox="1"/>
          <p:nvPr/>
        </p:nvSpPr>
        <p:spPr>
          <a:xfrm>
            <a:off x="8074024" y="229443"/>
            <a:ext cx="1781429" cy="28341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" sz="1750" spc="-95" dirty="0">
                <a:latin typeface="Trebuchet MS"/>
                <a:cs typeface="Trebuchet MS"/>
              </a:rPr>
              <a:t>CURSO 2025-2026</a:t>
            </a:r>
            <a:endParaRPr sz="1750" dirty="0">
              <a:latin typeface="Trebuchet MS"/>
              <a:cs typeface="Trebuchet MS"/>
            </a:endParaRPr>
          </a:p>
        </p:txBody>
      </p:sp>
      <p:graphicFrame>
        <p:nvGraphicFramePr>
          <p:cNvPr id="59" name="Tabla 58">
            <a:extLst>
              <a:ext uri="{FF2B5EF4-FFF2-40B4-BE49-F238E27FC236}">
                <a16:creationId xmlns:a16="http://schemas.microsoft.com/office/drawing/2014/main" id="{626152C5-D914-8946-B7D0-F2F20BAC0823}"/>
              </a:ext>
            </a:extLst>
          </p:cNvPr>
          <p:cNvGraphicFramePr>
            <a:graphicFrameLocks noGrp="1"/>
          </p:cNvGraphicFramePr>
          <p:nvPr/>
        </p:nvGraphicFramePr>
        <p:xfrm>
          <a:off x="3382328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0" name="Tabla 59">
            <a:extLst>
              <a:ext uri="{FF2B5EF4-FFF2-40B4-BE49-F238E27FC236}">
                <a16:creationId xmlns:a16="http://schemas.microsoft.com/office/drawing/2014/main" id="{AE66FFE7-533F-77AA-BFB1-5311C6F4F904}"/>
              </a:ext>
            </a:extLst>
          </p:cNvPr>
          <p:cNvGraphicFramePr>
            <a:graphicFrameLocks noGrp="1"/>
          </p:cNvGraphicFramePr>
          <p:nvPr/>
        </p:nvGraphicFramePr>
        <p:xfrm>
          <a:off x="4794250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1" name="Tabla 60">
            <a:extLst>
              <a:ext uri="{FF2B5EF4-FFF2-40B4-BE49-F238E27FC236}">
                <a16:creationId xmlns:a16="http://schemas.microsoft.com/office/drawing/2014/main" id="{B12821C4-0D2A-B653-9097-BFE289F4BCB8}"/>
              </a:ext>
            </a:extLst>
          </p:cNvPr>
          <p:cNvGraphicFramePr>
            <a:graphicFrameLocks noGrp="1"/>
          </p:cNvGraphicFramePr>
          <p:nvPr/>
        </p:nvGraphicFramePr>
        <p:xfrm>
          <a:off x="6172640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2" name="Tabla 61">
            <a:extLst>
              <a:ext uri="{FF2B5EF4-FFF2-40B4-BE49-F238E27FC236}">
                <a16:creationId xmlns:a16="http://schemas.microsoft.com/office/drawing/2014/main" id="{09518881-5E5E-68D1-9BA8-449A85891415}"/>
              </a:ext>
            </a:extLst>
          </p:cNvPr>
          <p:cNvGraphicFramePr>
            <a:graphicFrameLocks noGrp="1"/>
          </p:cNvGraphicFramePr>
          <p:nvPr/>
        </p:nvGraphicFramePr>
        <p:xfrm>
          <a:off x="7569495" y="1789694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pic>
        <p:nvPicPr>
          <p:cNvPr id="160" name="Imagen 159">
            <a:extLst>
              <a:ext uri="{FF2B5EF4-FFF2-40B4-BE49-F238E27FC236}">
                <a16:creationId xmlns:a16="http://schemas.microsoft.com/office/drawing/2014/main" id="{ECF1EF5B-A87A-0C11-D8B0-08C3711FC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741" y="75087"/>
            <a:ext cx="1402040" cy="820291"/>
          </a:xfrm>
          <a:prstGeom prst="rect">
            <a:avLst/>
          </a:prstGeom>
        </p:spPr>
      </p:pic>
      <p:graphicFrame>
        <p:nvGraphicFramePr>
          <p:cNvPr id="161" name="object 10">
            <a:extLst>
              <a:ext uri="{FF2B5EF4-FFF2-40B4-BE49-F238E27FC236}">
                <a16:creationId xmlns:a16="http://schemas.microsoft.com/office/drawing/2014/main" id="{F715D84F-DD3C-BBF5-17E9-0480B46CDB4F}"/>
              </a:ext>
            </a:extLst>
          </p:cNvPr>
          <p:cNvGraphicFramePr>
            <a:graphicFrameLocks noGrp="1"/>
          </p:cNvGraphicFramePr>
          <p:nvPr/>
        </p:nvGraphicFramePr>
        <p:xfrm>
          <a:off x="274008" y="1800686"/>
          <a:ext cx="2880845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3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60" dirty="0">
                          <a:latin typeface="Tahoma"/>
                          <a:cs typeface="Tahoma"/>
                        </a:rPr>
                        <a:t>1.-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2.-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35" dirty="0">
                          <a:latin typeface="Tahoma"/>
                          <a:cs typeface="Tahoma"/>
                        </a:rPr>
                        <a:t>3.-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05" dirty="0">
                          <a:latin typeface="Tahoma"/>
                          <a:cs typeface="Tahoma"/>
                        </a:rPr>
                        <a:t>4.-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5.-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00" dirty="0">
                          <a:latin typeface="Tahoma"/>
                          <a:cs typeface="Tahoma"/>
                        </a:rPr>
                        <a:t>6.-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20" dirty="0">
                          <a:latin typeface="Tahoma"/>
                          <a:cs typeface="Tahoma"/>
                        </a:rPr>
                        <a:t>7.-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05" dirty="0">
                          <a:latin typeface="Tahoma"/>
                          <a:cs typeface="Tahoma"/>
                        </a:rPr>
                        <a:t>8.-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9.-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10.-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85" dirty="0">
                          <a:latin typeface="Tahoma"/>
                          <a:cs typeface="Tahoma"/>
                        </a:rPr>
                        <a:t>11.-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12.-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70" dirty="0">
                          <a:latin typeface="Tahoma"/>
                          <a:cs typeface="Tahoma"/>
                        </a:rPr>
                        <a:t>13.-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14.-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15.-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45" dirty="0">
                          <a:latin typeface="Tahoma"/>
                          <a:cs typeface="Tahoma"/>
                        </a:rPr>
                        <a:t>16.-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60" dirty="0">
                          <a:latin typeface="Tahoma"/>
                          <a:cs typeface="Tahoma"/>
                        </a:rPr>
                        <a:t>17.-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18.-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19.-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80" dirty="0">
                          <a:latin typeface="Tahoma"/>
                          <a:cs typeface="Tahoma"/>
                        </a:rPr>
                        <a:t>20.-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21.-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72990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22.-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47076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16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23.-</a:t>
                      </a: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318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24.-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01492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16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25.-</a:t>
                      </a: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709324"/>
                  </a:ext>
                </a:extLst>
              </a:tr>
            </a:tbl>
          </a:graphicData>
        </a:graphic>
      </p:graphicFrame>
      <p:graphicFrame>
        <p:nvGraphicFramePr>
          <p:cNvPr id="162" name="Tabla 161">
            <a:extLst>
              <a:ext uri="{FF2B5EF4-FFF2-40B4-BE49-F238E27FC236}">
                <a16:creationId xmlns:a16="http://schemas.microsoft.com/office/drawing/2014/main" id="{E4D4D8E7-2768-C52E-22BE-87A04D3E66D4}"/>
              </a:ext>
            </a:extLst>
          </p:cNvPr>
          <p:cNvGraphicFramePr>
            <a:graphicFrameLocks noGrp="1"/>
          </p:cNvGraphicFramePr>
          <p:nvPr/>
        </p:nvGraphicFramePr>
        <p:xfrm>
          <a:off x="8941586" y="1782709"/>
          <a:ext cx="701628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15118583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923622418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321575955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784324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30873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00021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04108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96002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44035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5495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2334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67845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30917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2343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4551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51956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775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8631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0529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135674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57076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51287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4024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215475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99909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740383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8209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274247"/>
                  </a:ext>
                </a:extLst>
              </a:tr>
            </a:tbl>
          </a:graphicData>
        </a:graphic>
      </p:graphicFrame>
      <p:pic>
        <p:nvPicPr>
          <p:cNvPr id="42" name="Imagen 41">
            <a:extLst>
              <a:ext uri="{FF2B5EF4-FFF2-40B4-BE49-F238E27FC236}">
                <a16:creationId xmlns:a16="http://schemas.microsoft.com/office/drawing/2014/main" id="{28196C8D-EBF8-AA68-F560-AA00527A9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8974" y="839059"/>
            <a:ext cx="634873" cy="960738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0BD0EBEA-B747-ACDB-C256-56882BB44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913" y="975664"/>
            <a:ext cx="656831" cy="696353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44C0B712-5AB4-E690-8ACB-E0C4FD639D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2139" y="224161"/>
            <a:ext cx="1967822" cy="355823"/>
          </a:xfrm>
          <a:prstGeom prst="rect">
            <a:avLst/>
          </a:prstGeom>
        </p:spPr>
      </p:pic>
      <p:graphicFrame>
        <p:nvGraphicFramePr>
          <p:cNvPr id="139" name="object 11">
            <a:extLst>
              <a:ext uri="{FF2B5EF4-FFF2-40B4-BE49-F238E27FC236}">
                <a16:creationId xmlns:a16="http://schemas.microsoft.com/office/drawing/2014/main" id="{C5D2B9D6-1ADB-508D-0B5F-A6ED9DE61A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152168"/>
              </p:ext>
            </p:extLst>
          </p:nvPr>
        </p:nvGraphicFramePr>
        <p:xfrm>
          <a:off x="1974850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40" name="object 12">
            <a:extLst>
              <a:ext uri="{FF2B5EF4-FFF2-40B4-BE49-F238E27FC236}">
                <a16:creationId xmlns:a16="http://schemas.microsoft.com/office/drawing/2014/main" id="{0CFF1EE0-9AA8-9D54-3188-8B2D4D21BBA8}"/>
              </a:ext>
            </a:extLst>
          </p:cNvPr>
          <p:cNvGrpSpPr/>
          <p:nvPr/>
        </p:nvGrpSpPr>
        <p:grpSpPr>
          <a:xfrm>
            <a:off x="2032762" y="1169543"/>
            <a:ext cx="808990" cy="335280"/>
            <a:chOff x="2077085" y="1591056"/>
            <a:chExt cx="808990" cy="335280"/>
          </a:xfrm>
        </p:grpSpPr>
        <p:pic>
          <p:nvPicPr>
            <p:cNvPr id="141" name="object 13">
              <a:extLst>
                <a:ext uri="{FF2B5EF4-FFF2-40B4-BE49-F238E27FC236}">
                  <a16:creationId xmlns:a16="http://schemas.microsoft.com/office/drawing/2014/main" id="{6F94E48A-59DA-4BFB-8F01-77F41B4B1E1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77085" y="1591056"/>
              <a:ext cx="264160" cy="335279"/>
            </a:xfrm>
            <a:prstGeom prst="rect">
              <a:avLst/>
            </a:prstGeom>
          </p:spPr>
        </p:pic>
        <p:pic>
          <p:nvPicPr>
            <p:cNvPr id="142" name="object 14">
              <a:extLst>
                <a:ext uri="{FF2B5EF4-FFF2-40B4-BE49-F238E27FC236}">
                  <a16:creationId xmlns:a16="http://schemas.microsoft.com/office/drawing/2014/main" id="{27F5F163-E575-CC1B-2EA1-FA753C92881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10155" y="1609979"/>
              <a:ext cx="375919" cy="269239"/>
            </a:xfrm>
            <a:prstGeom prst="rect">
              <a:avLst/>
            </a:prstGeom>
          </p:spPr>
        </p:pic>
        <p:pic>
          <p:nvPicPr>
            <p:cNvPr id="143" name="object 15">
              <a:extLst>
                <a:ext uri="{FF2B5EF4-FFF2-40B4-BE49-F238E27FC236}">
                  <a16:creationId xmlns:a16="http://schemas.microsoft.com/office/drawing/2014/main" id="{EEF70F05-FC4D-F7A7-244D-F55D11E4968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78380" y="1609725"/>
              <a:ext cx="375919" cy="269239"/>
            </a:xfrm>
            <a:prstGeom prst="rect">
              <a:avLst/>
            </a:prstGeom>
          </p:spPr>
        </p:pic>
      </p:grpSp>
      <p:pic>
        <p:nvPicPr>
          <p:cNvPr id="144" name="object 16">
            <a:extLst>
              <a:ext uri="{FF2B5EF4-FFF2-40B4-BE49-F238E27FC236}">
                <a16:creationId xmlns:a16="http://schemas.microsoft.com/office/drawing/2014/main" id="{28A8C47A-0272-193A-31F3-9684829225F3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722118" y="1188910"/>
            <a:ext cx="538480" cy="270700"/>
          </a:xfrm>
          <a:prstGeom prst="rect">
            <a:avLst/>
          </a:prstGeom>
        </p:spPr>
      </p:pic>
      <p:graphicFrame>
        <p:nvGraphicFramePr>
          <p:cNvPr id="145" name="object 26">
            <a:extLst>
              <a:ext uri="{FF2B5EF4-FFF2-40B4-BE49-F238E27FC236}">
                <a16:creationId xmlns:a16="http://schemas.microsoft.com/office/drawing/2014/main" id="{59CC66B3-FA06-FAFA-99B9-9E6551D3F4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204579"/>
              </p:ext>
            </p:extLst>
          </p:nvPr>
        </p:nvGraphicFramePr>
        <p:xfrm>
          <a:off x="3369944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699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873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6" name="object 27">
            <a:extLst>
              <a:ext uri="{FF2B5EF4-FFF2-40B4-BE49-F238E27FC236}">
                <a16:creationId xmlns:a16="http://schemas.microsoft.com/office/drawing/2014/main" id="{554DD943-61E6-F12F-093D-85C0084E0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96625"/>
              </p:ext>
            </p:extLst>
          </p:nvPr>
        </p:nvGraphicFramePr>
        <p:xfrm>
          <a:off x="4765167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937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7" name="object 28">
            <a:extLst>
              <a:ext uri="{FF2B5EF4-FFF2-40B4-BE49-F238E27FC236}">
                <a16:creationId xmlns:a16="http://schemas.microsoft.com/office/drawing/2014/main" id="{E77FEF0E-529A-9C47-69C3-130516524A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556928"/>
              </p:ext>
            </p:extLst>
          </p:nvPr>
        </p:nvGraphicFramePr>
        <p:xfrm>
          <a:off x="6160261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826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334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8" name="object 29">
            <a:extLst>
              <a:ext uri="{FF2B5EF4-FFF2-40B4-BE49-F238E27FC236}">
                <a16:creationId xmlns:a16="http://schemas.microsoft.com/office/drawing/2014/main" id="{46BA2793-71D3-2CE7-557A-C91D24A69B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870571"/>
              </p:ext>
            </p:extLst>
          </p:nvPr>
        </p:nvGraphicFramePr>
        <p:xfrm>
          <a:off x="7555357" y="1146175"/>
          <a:ext cx="1162048" cy="530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85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28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29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49" name="object 30">
            <a:extLst>
              <a:ext uri="{FF2B5EF4-FFF2-40B4-BE49-F238E27FC236}">
                <a16:creationId xmlns:a16="http://schemas.microsoft.com/office/drawing/2014/main" id="{68F195BF-40A4-150D-51B4-C9DDB458E98C}"/>
              </a:ext>
            </a:extLst>
          </p:cNvPr>
          <p:cNvGrpSpPr/>
          <p:nvPr/>
        </p:nvGrpSpPr>
        <p:grpSpPr>
          <a:xfrm>
            <a:off x="3433191" y="1175893"/>
            <a:ext cx="809625" cy="335280"/>
            <a:chOff x="3477514" y="1597406"/>
            <a:chExt cx="809625" cy="335280"/>
          </a:xfrm>
        </p:grpSpPr>
        <p:pic>
          <p:nvPicPr>
            <p:cNvPr id="150" name="object 31">
              <a:extLst>
                <a:ext uri="{FF2B5EF4-FFF2-40B4-BE49-F238E27FC236}">
                  <a16:creationId xmlns:a16="http://schemas.microsoft.com/office/drawing/2014/main" id="{6EAC8D12-0F49-C9AC-981F-4998FB504C2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77514" y="1597406"/>
              <a:ext cx="264795" cy="335279"/>
            </a:xfrm>
            <a:prstGeom prst="rect">
              <a:avLst/>
            </a:prstGeom>
          </p:spPr>
        </p:pic>
        <p:pic>
          <p:nvPicPr>
            <p:cNvPr id="151" name="object 32">
              <a:extLst>
                <a:ext uri="{FF2B5EF4-FFF2-40B4-BE49-F238E27FC236}">
                  <a16:creationId xmlns:a16="http://schemas.microsoft.com/office/drawing/2014/main" id="{60E848F8-ECF3-1E07-56E4-C013C9FE1DF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10965" y="1616329"/>
              <a:ext cx="375920" cy="269239"/>
            </a:xfrm>
            <a:prstGeom prst="rect">
              <a:avLst/>
            </a:prstGeom>
          </p:spPr>
        </p:pic>
        <p:pic>
          <p:nvPicPr>
            <p:cNvPr id="152" name="object 33">
              <a:extLst>
                <a:ext uri="{FF2B5EF4-FFF2-40B4-BE49-F238E27FC236}">
                  <a16:creationId xmlns:a16="http://schemas.microsoft.com/office/drawing/2014/main" id="{4B610759-DEE5-100B-23EF-0EE0C89F080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78809" y="1616075"/>
              <a:ext cx="375920" cy="269239"/>
            </a:xfrm>
            <a:prstGeom prst="rect">
              <a:avLst/>
            </a:prstGeom>
          </p:spPr>
        </p:pic>
      </p:grpSp>
      <p:pic>
        <p:nvPicPr>
          <p:cNvPr id="153" name="object 34">
            <a:extLst>
              <a:ext uri="{FF2B5EF4-FFF2-40B4-BE49-F238E27FC236}">
                <a16:creationId xmlns:a16="http://schemas.microsoft.com/office/drawing/2014/main" id="{D10E828D-670A-58E6-1AAF-0A2F14E715E8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122928" y="1195578"/>
            <a:ext cx="538479" cy="270383"/>
          </a:xfrm>
          <a:prstGeom prst="rect">
            <a:avLst/>
          </a:prstGeom>
        </p:spPr>
      </p:pic>
      <p:grpSp>
        <p:nvGrpSpPr>
          <p:cNvPr id="154" name="object 35">
            <a:extLst>
              <a:ext uri="{FF2B5EF4-FFF2-40B4-BE49-F238E27FC236}">
                <a16:creationId xmlns:a16="http://schemas.microsoft.com/office/drawing/2014/main" id="{49590BFC-F236-8FE0-AEA4-F2B9C1B15723}"/>
              </a:ext>
            </a:extLst>
          </p:cNvPr>
          <p:cNvGrpSpPr/>
          <p:nvPr/>
        </p:nvGrpSpPr>
        <p:grpSpPr>
          <a:xfrm>
            <a:off x="4828286" y="1160907"/>
            <a:ext cx="809625" cy="335280"/>
            <a:chOff x="4872609" y="1582420"/>
            <a:chExt cx="809625" cy="335280"/>
          </a:xfrm>
        </p:grpSpPr>
        <p:pic>
          <p:nvPicPr>
            <p:cNvPr id="155" name="object 36">
              <a:extLst>
                <a:ext uri="{FF2B5EF4-FFF2-40B4-BE49-F238E27FC236}">
                  <a16:creationId xmlns:a16="http://schemas.microsoft.com/office/drawing/2014/main" id="{2BBA662E-BCC9-7D7A-AD64-DDD2B498268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72609" y="1582420"/>
              <a:ext cx="264160" cy="335279"/>
            </a:xfrm>
            <a:prstGeom prst="rect">
              <a:avLst/>
            </a:prstGeom>
          </p:spPr>
        </p:pic>
        <p:pic>
          <p:nvPicPr>
            <p:cNvPr id="156" name="object 37">
              <a:extLst>
                <a:ext uri="{FF2B5EF4-FFF2-40B4-BE49-F238E27FC236}">
                  <a16:creationId xmlns:a16="http://schemas.microsoft.com/office/drawing/2014/main" id="{EDAB793D-8BBA-F09C-A229-EE47D1FC63C5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05679" y="1601152"/>
              <a:ext cx="376554" cy="269557"/>
            </a:xfrm>
            <a:prstGeom prst="rect">
              <a:avLst/>
            </a:prstGeom>
          </p:spPr>
        </p:pic>
        <p:pic>
          <p:nvPicPr>
            <p:cNvPr id="157" name="object 38">
              <a:extLst>
                <a:ext uri="{FF2B5EF4-FFF2-40B4-BE49-F238E27FC236}">
                  <a16:creationId xmlns:a16="http://schemas.microsoft.com/office/drawing/2014/main" id="{A99E054F-8053-07F5-487F-0BC165410EF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73904" y="1601216"/>
              <a:ext cx="375920" cy="269239"/>
            </a:xfrm>
            <a:prstGeom prst="rect">
              <a:avLst/>
            </a:prstGeom>
          </p:spPr>
        </p:pic>
      </p:grpSp>
      <p:pic>
        <p:nvPicPr>
          <p:cNvPr id="158" name="object 39">
            <a:extLst>
              <a:ext uri="{FF2B5EF4-FFF2-40B4-BE49-F238E27FC236}">
                <a16:creationId xmlns:a16="http://schemas.microsoft.com/office/drawing/2014/main" id="{2C0FB9C6-BD9F-4244-BBEF-970C69985D99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517642" y="1180274"/>
            <a:ext cx="539114" cy="271081"/>
          </a:xfrm>
          <a:prstGeom prst="rect">
            <a:avLst/>
          </a:prstGeom>
        </p:spPr>
      </p:pic>
      <p:grpSp>
        <p:nvGrpSpPr>
          <p:cNvPr id="159" name="object 40">
            <a:extLst>
              <a:ext uri="{FF2B5EF4-FFF2-40B4-BE49-F238E27FC236}">
                <a16:creationId xmlns:a16="http://schemas.microsoft.com/office/drawing/2014/main" id="{61CD97D4-9E52-DCC8-F76A-242B343691A7}"/>
              </a:ext>
            </a:extLst>
          </p:cNvPr>
          <p:cNvGrpSpPr/>
          <p:nvPr/>
        </p:nvGrpSpPr>
        <p:grpSpPr>
          <a:xfrm>
            <a:off x="6218936" y="1169543"/>
            <a:ext cx="809625" cy="335280"/>
            <a:chOff x="6263259" y="1591056"/>
            <a:chExt cx="809625" cy="335280"/>
          </a:xfrm>
        </p:grpSpPr>
        <p:pic>
          <p:nvPicPr>
            <p:cNvPr id="163" name="object 41">
              <a:extLst>
                <a:ext uri="{FF2B5EF4-FFF2-40B4-BE49-F238E27FC236}">
                  <a16:creationId xmlns:a16="http://schemas.microsoft.com/office/drawing/2014/main" id="{26155327-67B6-F060-FD82-A66BF24FAE2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63259" y="1591056"/>
              <a:ext cx="264160" cy="335279"/>
            </a:xfrm>
            <a:prstGeom prst="rect">
              <a:avLst/>
            </a:prstGeom>
          </p:spPr>
        </p:pic>
        <p:pic>
          <p:nvPicPr>
            <p:cNvPr id="164" name="object 42">
              <a:extLst>
                <a:ext uri="{FF2B5EF4-FFF2-40B4-BE49-F238E27FC236}">
                  <a16:creationId xmlns:a16="http://schemas.microsoft.com/office/drawing/2014/main" id="{FA8AB866-1F76-230D-999D-4D39EF7B0B5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96456" y="1609979"/>
              <a:ext cx="375920" cy="269239"/>
            </a:xfrm>
            <a:prstGeom prst="rect">
              <a:avLst/>
            </a:prstGeom>
          </p:spPr>
        </p:pic>
        <p:pic>
          <p:nvPicPr>
            <p:cNvPr id="165" name="object 43">
              <a:extLst>
                <a:ext uri="{FF2B5EF4-FFF2-40B4-BE49-F238E27FC236}">
                  <a16:creationId xmlns:a16="http://schemas.microsoft.com/office/drawing/2014/main" id="{8683C106-DC29-0CA6-3B39-D428BE78A2B9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464300" y="1609725"/>
              <a:ext cx="376554" cy="269239"/>
            </a:xfrm>
            <a:prstGeom prst="rect">
              <a:avLst/>
            </a:prstGeom>
          </p:spPr>
        </p:pic>
      </p:grpSp>
      <p:pic>
        <p:nvPicPr>
          <p:cNvPr id="166" name="object 44">
            <a:extLst>
              <a:ext uri="{FF2B5EF4-FFF2-40B4-BE49-F238E27FC236}">
                <a16:creationId xmlns:a16="http://schemas.microsoft.com/office/drawing/2014/main" id="{779AB633-2851-D5DD-FD63-133642B07DD8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908292" y="1188910"/>
            <a:ext cx="538479" cy="270700"/>
          </a:xfrm>
          <a:prstGeom prst="rect">
            <a:avLst/>
          </a:prstGeom>
        </p:spPr>
      </p:pic>
      <p:grpSp>
        <p:nvGrpSpPr>
          <p:cNvPr id="167" name="object 45">
            <a:extLst>
              <a:ext uri="{FF2B5EF4-FFF2-40B4-BE49-F238E27FC236}">
                <a16:creationId xmlns:a16="http://schemas.microsoft.com/office/drawing/2014/main" id="{01A435B6-1872-B018-97E6-5741F1F4EFA3}"/>
              </a:ext>
            </a:extLst>
          </p:cNvPr>
          <p:cNvGrpSpPr/>
          <p:nvPr/>
        </p:nvGrpSpPr>
        <p:grpSpPr>
          <a:xfrm>
            <a:off x="7613395" y="1169543"/>
            <a:ext cx="809625" cy="335280"/>
            <a:chOff x="7657718" y="1591056"/>
            <a:chExt cx="809625" cy="335280"/>
          </a:xfrm>
        </p:grpSpPr>
        <p:pic>
          <p:nvPicPr>
            <p:cNvPr id="168" name="object 46">
              <a:extLst>
                <a:ext uri="{FF2B5EF4-FFF2-40B4-BE49-F238E27FC236}">
                  <a16:creationId xmlns:a16="http://schemas.microsoft.com/office/drawing/2014/main" id="{81A1DA8A-B5FF-0272-41BD-932A7CA1854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57718" y="1591056"/>
              <a:ext cx="264159" cy="335279"/>
            </a:xfrm>
            <a:prstGeom prst="rect">
              <a:avLst/>
            </a:prstGeom>
          </p:spPr>
        </p:pic>
        <p:pic>
          <p:nvPicPr>
            <p:cNvPr id="169" name="object 47">
              <a:extLst>
                <a:ext uri="{FF2B5EF4-FFF2-40B4-BE49-F238E27FC236}">
                  <a16:creationId xmlns:a16="http://schemas.microsoft.com/office/drawing/2014/main" id="{58ACD118-988F-66BB-5562-84D8107917E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90915" y="1609979"/>
              <a:ext cx="375920" cy="269239"/>
            </a:xfrm>
            <a:prstGeom prst="rect">
              <a:avLst/>
            </a:prstGeom>
          </p:spPr>
        </p:pic>
        <p:pic>
          <p:nvPicPr>
            <p:cNvPr id="170" name="object 48">
              <a:extLst>
                <a:ext uri="{FF2B5EF4-FFF2-40B4-BE49-F238E27FC236}">
                  <a16:creationId xmlns:a16="http://schemas.microsoft.com/office/drawing/2014/main" id="{807FE664-C644-7286-BDFA-A402CB7E3D6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59013" y="1609725"/>
              <a:ext cx="375920" cy="269239"/>
            </a:xfrm>
            <a:prstGeom prst="rect">
              <a:avLst/>
            </a:prstGeom>
          </p:spPr>
        </p:pic>
      </p:grpSp>
      <p:pic>
        <p:nvPicPr>
          <p:cNvPr id="171" name="object 49">
            <a:extLst>
              <a:ext uri="{FF2B5EF4-FFF2-40B4-BE49-F238E27FC236}">
                <a16:creationId xmlns:a16="http://schemas.microsoft.com/office/drawing/2014/main" id="{5DD23579-6E0E-2E31-BF0C-2DEDFE17A323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02752" y="1188910"/>
            <a:ext cx="538480" cy="2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42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5570" y="184150"/>
            <a:ext cx="9814560" cy="7434580"/>
          </a:xfrm>
          <a:custGeom>
            <a:avLst/>
            <a:gdLst/>
            <a:ahLst/>
            <a:cxnLst/>
            <a:rect l="l" t="t" r="r" b="b"/>
            <a:pathLst>
              <a:path w="9814560" h="7434580">
                <a:moveTo>
                  <a:pt x="0" y="7434580"/>
                </a:moveTo>
                <a:lnTo>
                  <a:pt x="9814560" y="7434580"/>
                </a:lnTo>
                <a:lnTo>
                  <a:pt x="9814560" y="0"/>
                </a:lnTo>
                <a:lnTo>
                  <a:pt x="0" y="0"/>
                </a:lnTo>
                <a:lnTo>
                  <a:pt x="0" y="7434580"/>
                </a:lnTo>
                <a:close/>
              </a:path>
            </a:pathLst>
          </a:custGeom>
          <a:ln w="38100">
            <a:solidFill>
              <a:srgbClr val="D2CE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291596" y="291901"/>
            <a:ext cx="9462508" cy="655764"/>
            <a:chOff x="124460" y="375920"/>
            <a:chExt cx="9827260" cy="889000"/>
          </a:xfrm>
          <a:solidFill>
            <a:srgbClr val="46AE65"/>
          </a:solidFill>
        </p:grpSpPr>
        <p:sp>
          <p:nvSpPr>
            <p:cNvPr id="18" name="object 18"/>
            <p:cNvSpPr/>
            <p:nvPr/>
          </p:nvSpPr>
          <p:spPr>
            <a:xfrm>
              <a:off x="130810" y="382270"/>
              <a:ext cx="9814560" cy="876300"/>
            </a:xfrm>
            <a:custGeom>
              <a:avLst/>
              <a:gdLst/>
              <a:ahLst/>
              <a:cxnLst/>
              <a:rect l="l" t="t" r="r" b="b"/>
              <a:pathLst>
                <a:path w="9814560" h="876300">
                  <a:moveTo>
                    <a:pt x="0" y="0"/>
                  </a:moveTo>
                  <a:lnTo>
                    <a:pt x="0" y="876300"/>
                  </a:lnTo>
                  <a:lnTo>
                    <a:pt x="9814560" y="701040"/>
                  </a:lnTo>
                  <a:lnTo>
                    <a:pt x="9814560" y="17526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0810" y="382270"/>
              <a:ext cx="9814560" cy="876300"/>
            </a:xfrm>
            <a:custGeom>
              <a:avLst/>
              <a:gdLst/>
              <a:ahLst/>
              <a:cxnLst/>
              <a:rect l="l" t="t" r="r" b="b"/>
              <a:pathLst>
                <a:path w="9814560" h="876300">
                  <a:moveTo>
                    <a:pt x="0" y="876300"/>
                  </a:moveTo>
                  <a:lnTo>
                    <a:pt x="0" y="0"/>
                  </a:lnTo>
                  <a:lnTo>
                    <a:pt x="9814560" y="175260"/>
                  </a:lnTo>
                  <a:lnTo>
                    <a:pt x="9814560" y="701040"/>
                  </a:lnTo>
                  <a:lnTo>
                    <a:pt x="0" y="876300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8976300" y="693889"/>
            <a:ext cx="672107" cy="993726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40"/>
              </a:spcBef>
            </a:pPr>
            <a:r>
              <a:rPr sz="1400" b="1" spc="100" dirty="0">
                <a:latin typeface="CCMediterraneo" panose="02000603000000000000" pitchFamily="2" charset="0"/>
                <a:ea typeface="CCMediterraneo" panose="02000603000000000000" pitchFamily="2" charset="0"/>
                <a:cs typeface="Trebuchet MS"/>
              </a:rPr>
              <a:t>Asistencias</a:t>
            </a:r>
          </a:p>
          <a:p>
            <a:pPr marL="26034" marR="5080" indent="-13970">
              <a:lnSpc>
                <a:spcPct val="101899"/>
              </a:lnSpc>
              <a:spcBef>
                <a:spcPts val="240"/>
              </a:spcBef>
            </a:pPr>
            <a:r>
              <a:rPr sz="1400" b="1" spc="100" dirty="0">
                <a:latin typeface="CCMediterraneo" panose="02000603000000000000" pitchFamily="2" charset="0"/>
                <a:ea typeface="CCMediterraneo" panose="02000603000000000000" pitchFamily="2" charset="0"/>
                <a:cs typeface="Trebuchet MS"/>
              </a:rPr>
              <a:t>Justificadas  Faltas</a:t>
            </a:r>
          </a:p>
        </p:txBody>
      </p:sp>
      <p:graphicFrame>
        <p:nvGraphicFramePr>
          <p:cNvPr id="59" name="Tabla 58">
            <a:extLst>
              <a:ext uri="{FF2B5EF4-FFF2-40B4-BE49-F238E27FC236}">
                <a16:creationId xmlns:a16="http://schemas.microsoft.com/office/drawing/2014/main" id="{626152C5-D914-8946-B7D0-F2F20BAC0823}"/>
              </a:ext>
            </a:extLst>
          </p:cNvPr>
          <p:cNvGraphicFramePr>
            <a:graphicFrameLocks noGrp="1"/>
          </p:cNvGraphicFramePr>
          <p:nvPr/>
        </p:nvGraphicFramePr>
        <p:xfrm>
          <a:off x="3382328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0" name="Tabla 59">
            <a:extLst>
              <a:ext uri="{FF2B5EF4-FFF2-40B4-BE49-F238E27FC236}">
                <a16:creationId xmlns:a16="http://schemas.microsoft.com/office/drawing/2014/main" id="{AE66FFE7-533F-77AA-BFB1-5311C6F4F904}"/>
              </a:ext>
            </a:extLst>
          </p:cNvPr>
          <p:cNvGraphicFramePr>
            <a:graphicFrameLocks noGrp="1"/>
          </p:cNvGraphicFramePr>
          <p:nvPr/>
        </p:nvGraphicFramePr>
        <p:xfrm>
          <a:off x="4794250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1" name="Tabla 60">
            <a:extLst>
              <a:ext uri="{FF2B5EF4-FFF2-40B4-BE49-F238E27FC236}">
                <a16:creationId xmlns:a16="http://schemas.microsoft.com/office/drawing/2014/main" id="{B12821C4-0D2A-B653-9097-BFE289F4BCB8}"/>
              </a:ext>
            </a:extLst>
          </p:cNvPr>
          <p:cNvGraphicFramePr>
            <a:graphicFrameLocks noGrp="1"/>
          </p:cNvGraphicFramePr>
          <p:nvPr/>
        </p:nvGraphicFramePr>
        <p:xfrm>
          <a:off x="6172640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2" name="Tabla 61">
            <a:extLst>
              <a:ext uri="{FF2B5EF4-FFF2-40B4-BE49-F238E27FC236}">
                <a16:creationId xmlns:a16="http://schemas.microsoft.com/office/drawing/2014/main" id="{09518881-5E5E-68D1-9BA8-449A85891415}"/>
              </a:ext>
            </a:extLst>
          </p:cNvPr>
          <p:cNvGraphicFramePr>
            <a:graphicFrameLocks noGrp="1"/>
          </p:cNvGraphicFramePr>
          <p:nvPr/>
        </p:nvGraphicFramePr>
        <p:xfrm>
          <a:off x="7569495" y="1789694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161" name="object 10">
            <a:extLst>
              <a:ext uri="{FF2B5EF4-FFF2-40B4-BE49-F238E27FC236}">
                <a16:creationId xmlns:a16="http://schemas.microsoft.com/office/drawing/2014/main" id="{F715D84F-DD3C-BBF5-17E9-0480B46CDB4F}"/>
              </a:ext>
            </a:extLst>
          </p:cNvPr>
          <p:cNvGraphicFramePr>
            <a:graphicFrameLocks noGrp="1"/>
          </p:cNvGraphicFramePr>
          <p:nvPr/>
        </p:nvGraphicFramePr>
        <p:xfrm>
          <a:off x="274008" y="1800686"/>
          <a:ext cx="2880845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3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60" dirty="0">
                          <a:latin typeface="Tahoma"/>
                          <a:cs typeface="Tahoma"/>
                        </a:rPr>
                        <a:t>1.-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2.-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35" dirty="0">
                          <a:latin typeface="Tahoma"/>
                          <a:cs typeface="Tahoma"/>
                        </a:rPr>
                        <a:t>3.-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05" dirty="0">
                          <a:latin typeface="Tahoma"/>
                          <a:cs typeface="Tahoma"/>
                        </a:rPr>
                        <a:t>4.-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5.-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00" dirty="0">
                          <a:latin typeface="Tahoma"/>
                          <a:cs typeface="Tahoma"/>
                        </a:rPr>
                        <a:t>6.-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20" dirty="0">
                          <a:latin typeface="Tahoma"/>
                          <a:cs typeface="Tahoma"/>
                        </a:rPr>
                        <a:t>7.-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05" dirty="0">
                          <a:latin typeface="Tahoma"/>
                          <a:cs typeface="Tahoma"/>
                        </a:rPr>
                        <a:t>8.-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9.-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10.-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85" dirty="0">
                          <a:latin typeface="Tahoma"/>
                          <a:cs typeface="Tahoma"/>
                        </a:rPr>
                        <a:t>11.-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12.-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70" dirty="0">
                          <a:latin typeface="Tahoma"/>
                          <a:cs typeface="Tahoma"/>
                        </a:rPr>
                        <a:t>13.-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14.-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15.-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45" dirty="0">
                          <a:latin typeface="Tahoma"/>
                          <a:cs typeface="Tahoma"/>
                        </a:rPr>
                        <a:t>16.-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60" dirty="0">
                          <a:latin typeface="Tahoma"/>
                          <a:cs typeface="Tahoma"/>
                        </a:rPr>
                        <a:t>17.-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18.-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19.-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80" dirty="0">
                          <a:latin typeface="Tahoma"/>
                          <a:cs typeface="Tahoma"/>
                        </a:rPr>
                        <a:t>20.-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21.-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72990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22.-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47076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16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23.-</a:t>
                      </a: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318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24.-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01492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16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25.-</a:t>
                      </a: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709324"/>
                  </a:ext>
                </a:extLst>
              </a:tr>
            </a:tbl>
          </a:graphicData>
        </a:graphic>
      </p:graphicFrame>
      <p:graphicFrame>
        <p:nvGraphicFramePr>
          <p:cNvPr id="162" name="Tabla 161">
            <a:extLst>
              <a:ext uri="{FF2B5EF4-FFF2-40B4-BE49-F238E27FC236}">
                <a16:creationId xmlns:a16="http://schemas.microsoft.com/office/drawing/2014/main" id="{E4D4D8E7-2768-C52E-22BE-87A04D3E66D4}"/>
              </a:ext>
            </a:extLst>
          </p:cNvPr>
          <p:cNvGraphicFramePr>
            <a:graphicFrameLocks noGrp="1"/>
          </p:cNvGraphicFramePr>
          <p:nvPr/>
        </p:nvGraphicFramePr>
        <p:xfrm>
          <a:off x="8941586" y="1782709"/>
          <a:ext cx="701628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15118583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923622418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321575955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784324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30873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00021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04108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96002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44035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5495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2334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67845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30917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2343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4551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51956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775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8631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0529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135674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57076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51287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4024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215475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99909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740383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8209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274247"/>
                  </a:ext>
                </a:extLst>
              </a:tr>
            </a:tbl>
          </a:graphicData>
        </a:graphic>
      </p:graphicFrame>
      <p:grpSp>
        <p:nvGrpSpPr>
          <p:cNvPr id="37" name="object 11">
            <a:extLst>
              <a:ext uri="{FF2B5EF4-FFF2-40B4-BE49-F238E27FC236}">
                <a16:creationId xmlns:a16="http://schemas.microsoft.com/office/drawing/2014/main" id="{0AC99404-CF83-F30B-BAA1-CA4EE2A37256}"/>
              </a:ext>
            </a:extLst>
          </p:cNvPr>
          <p:cNvGrpSpPr/>
          <p:nvPr/>
        </p:nvGrpSpPr>
        <p:grpSpPr>
          <a:xfrm>
            <a:off x="2051050" y="1172718"/>
            <a:ext cx="808990" cy="335280"/>
            <a:chOff x="2077085" y="1591056"/>
            <a:chExt cx="808990" cy="335280"/>
          </a:xfrm>
        </p:grpSpPr>
        <p:pic>
          <p:nvPicPr>
            <p:cNvPr id="38" name="object 12">
              <a:extLst>
                <a:ext uri="{FF2B5EF4-FFF2-40B4-BE49-F238E27FC236}">
                  <a16:creationId xmlns:a16="http://schemas.microsoft.com/office/drawing/2014/main" id="{1946053C-957B-CAC5-7DCB-D78F96CD028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77085" y="1591056"/>
              <a:ext cx="264160" cy="335279"/>
            </a:xfrm>
            <a:prstGeom prst="rect">
              <a:avLst/>
            </a:prstGeom>
          </p:spPr>
        </p:pic>
        <p:pic>
          <p:nvPicPr>
            <p:cNvPr id="39" name="object 13">
              <a:extLst>
                <a:ext uri="{FF2B5EF4-FFF2-40B4-BE49-F238E27FC236}">
                  <a16:creationId xmlns:a16="http://schemas.microsoft.com/office/drawing/2014/main" id="{29BBA133-C232-13E0-3D7F-526A1A3AB5D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10155" y="1609979"/>
              <a:ext cx="375919" cy="269239"/>
            </a:xfrm>
            <a:prstGeom prst="rect">
              <a:avLst/>
            </a:prstGeom>
          </p:spPr>
        </p:pic>
        <p:pic>
          <p:nvPicPr>
            <p:cNvPr id="40" name="object 14">
              <a:extLst>
                <a:ext uri="{FF2B5EF4-FFF2-40B4-BE49-F238E27FC236}">
                  <a16:creationId xmlns:a16="http://schemas.microsoft.com/office/drawing/2014/main" id="{43FA03D9-AAAE-1B05-E524-43C7919891C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78380" y="1609725"/>
              <a:ext cx="375919" cy="269239"/>
            </a:xfrm>
            <a:prstGeom prst="rect">
              <a:avLst/>
            </a:prstGeom>
          </p:spPr>
        </p:pic>
      </p:grpSp>
      <p:pic>
        <p:nvPicPr>
          <p:cNvPr id="41" name="object 15">
            <a:extLst>
              <a:ext uri="{FF2B5EF4-FFF2-40B4-BE49-F238E27FC236}">
                <a16:creationId xmlns:a16="http://schemas.microsoft.com/office/drawing/2014/main" id="{A9C9A085-739D-4937-4F50-719B52B3F3F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40406" y="1192085"/>
            <a:ext cx="538480" cy="270700"/>
          </a:xfrm>
          <a:prstGeom prst="rect">
            <a:avLst/>
          </a:prstGeom>
        </p:spPr>
      </p:pic>
      <p:graphicFrame>
        <p:nvGraphicFramePr>
          <p:cNvPr id="42" name="object 25">
            <a:extLst>
              <a:ext uri="{FF2B5EF4-FFF2-40B4-BE49-F238E27FC236}">
                <a16:creationId xmlns:a16="http://schemas.microsoft.com/office/drawing/2014/main" id="{73F6EFD8-77E5-3617-C542-DE87D4B19B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552809"/>
              </p:ext>
            </p:extLst>
          </p:nvPr>
        </p:nvGraphicFramePr>
        <p:xfrm>
          <a:off x="3388232" y="1149350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699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08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3873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09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3" name="object 26">
            <a:extLst>
              <a:ext uri="{FF2B5EF4-FFF2-40B4-BE49-F238E27FC236}">
                <a16:creationId xmlns:a16="http://schemas.microsoft.com/office/drawing/2014/main" id="{45782F61-45B3-19F6-3615-4EA1CAB706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75584"/>
              </p:ext>
            </p:extLst>
          </p:nvPr>
        </p:nvGraphicFramePr>
        <p:xfrm>
          <a:off x="4783455" y="1149350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937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16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" name="object 27">
            <a:extLst>
              <a:ext uri="{FF2B5EF4-FFF2-40B4-BE49-F238E27FC236}">
                <a16:creationId xmlns:a16="http://schemas.microsoft.com/office/drawing/2014/main" id="{EDB215B5-DF5B-A3F1-026F-68039D8224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826000"/>
              </p:ext>
            </p:extLst>
          </p:nvPr>
        </p:nvGraphicFramePr>
        <p:xfrm>
          <a:off x="6178549" y="1149350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826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334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5" name="object 28">
            <a:extLst>
              <a:ext uri="{FF2B5EF4-FFF2-40B4-BE49-F238E27FC236}">
                <a16:creationId xmlns:a16="http://schemas.microsoft.com/office/drawing/2014/main" id="{61740B3A-D17E-77A0-BFD7-7B9A47754B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728671"/>
              </p:ext>
            </p:extLst>
          </p:nvPr>
        </p:nvGraphicFramePr>
        <p:xfrm>
          <a:off x="7573645" y="1149350"/>
          <a:ext cx="1162048" cy="530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85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29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200" spc="-10" dirty="0">
                          <a:solidFill>
                            <a:srgbClr val="006FC0"/>
                          </a:solidFill>
                          <a:latin typeface="+mn-lt"/>
                          <a:cs typeface="Calibri"/>
                        </a:rPr>
                        <a:t>30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6" name="object 29">
            <a:extLst>
              <a:ext uri="{FF2B5EF4-FFF2-40B4-BE49-F238E27FC236}">
                <a16:creationId xmlns:a16="http://schemas.microsoft.com/office/drawing/2014/main" id="{51B0D708-6540-27C5-B545-F7534D3664F3}"/>
              </a:ext>
            </a:extLst>
          </p:cNvPr>
          <p:cNvGrpSpPr/>
          <p:nvPr/>
        </p:nvGrpSpPr>
        <p:grpSpPr>
          <a:xfrm>
            <a:off x="3451479" y="1179068"/>
            <a:ext cx="809625" cy="335280"/>
            <a:chOff x="3477514" y="1597406"/>
            <a:chExt cx="809625" cy="335280"/>
          </a:xfrm>
        </p:grpSpPr>
        <p:pic>
          <p:nvPicPr>
            <p:cNvPr id="47" name="object 30">
              <a:extLst>
                <a:ext uri="{FF2B5EF4-FFF2-40B4-BE49-F238E27FC236}">
                  <a16:creationId xmlns:a16="http://schemas.microsoft.com/office/drawing/2014/main" id="{C692C33B-43BD-8F63-9000-3BC7823C82D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77514" y="1597406"/>
              <a:ext cx="264795" cy="335279"/>
            </a:xfrm>
            <a:prstGeom prst="rect">
              <a:avLst/>
            </a:prstGeom>
          </p:spPr>
        </p:pic>
        <p:pic>
          <p:nvPicPr>
            <p:cNvPr id="48" name="object 31">
              <a:extLst>
                <a:ext uri="{FF2B5EF4-FFF2-40B4-BE49-F238E27FC236}">
                  <a16:creationId xmlns:a16="http://schemas.microsoft.com/office/drawing/2014/main" id="{7FD65E09-FFA1-A989-AAA9-58D08901A23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10965" y="1616329"/>
              <a:ext cx="375920" cy="269239"/>
            </a:xfrm>
            <a:prstGeom prst="rect">
              <a:avLst/>
            </a:prstGeom>
          </p:spPr>
        </p:pic>
        <p:pic>
          <p:nvPicPr>
            <p:cNvPr id="49" name="object 32">
              <a:extLst>
                <a:ext uri="{FF2B5EF4-FFF2-40B4-BE49-F238E27FC236}">
                  <a16:creationId xmlns:a16="http://schemas.microsoft.com/office/drawing/2014/main" id="{059B0C41-FE0B-7FA2-DA57-B84BC9E1040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78809" y="1616075"/>
              <a:ext cx="375920" cy="269239"/>
            </a:xfrm>
            <a:prstGeom prst="rect">
              <a:avLst/>
            </a:prstGeom>
          </p:spPr>
        </p:pic>
      </p:grpSp>
      <p:pic>
        <p:nvPicPr>
          <p:cNvPr id="50" name="object 33">
            <a:extLst>
              <a:ext uri="{FF2B5EF4-FFF2-40B4-BE49-F238E27FC236}">
                <a16:creationId xmlns:a16="http://schemas.microsoft.com/office/drawing/2014/main" id="{A96A93D0-01E2-8213-FAD4-84400636166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41216" y="1198753"/>
            <a:ext cx="538479" cy="270383"/>
          </a:xfrm>
          <a:prstGeom prst="rect">
            <a:avLst/>
          </a:prstGeom>
        </p:spPr>
      </p:pic>
      <p:grpSp>
        <p:nvGrpSpPr>
          <p:cNvPr id="51" name="object 34">
            <a:extLst>
              <a:ext uri="{FF2B5EF4-FFF2-40B4-BE49-F238E27FC236}">
                <a16:creationId xmlns:a16="http://schemas.microsoft.com/office/drawing/2014/main" id="{75EE4E15-EA08-FA5D-31D2-DB5919ACEFC9}"/>
              </a:ext>
            </a:extLst>
          </p:cNvPr>
          <p:cNvGrpSpPr/>
          <p:nvPr/>
        </p:nvGrpSpPr>
        <p:grpSpPr>
          <a:xfrm>
            <a:off x="4846574" y="1164082"/>
            <a:ext cx="809625" cy="335280"/>
            <a:chOff x="4872609" y="1582420"/>
            <a:chExt cx="809625" cy="335280"/>
          </a:xfrm>
        </p:grpSpPr>
        <p:pic>
          <p:nvPicPr>
            <p:cNvPr id="52" name="object 35">
              <a:extLst>
                <a:ext uri="{FF2B5EF4-FFF2-40B4-BE49-F238E27FC236}">
                  <a16:creationId xmlns:a16="http://schemas.microsoft.com/office/drawing/2014/main" id="{1EF2E2F7-A29D-EEDF-4E5F-9F289C28EF2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72609" y="1582420"/>
              <a:ext cx="264160" cy="335279"/>
            </a:xfrm>
            <a:prstGeom prst="rect">
              <a:avLst/>
            </a:prstGeom>
          </p:spPr>
        </p:pic>
        <p:pic>
          <p:nvPicPr>
            <p:cNvPr id="53" name="object 36">
              <a:extLst>
                <a:ext uri="{FF2B5EF4-FFF2-40B4-BE49-F238E27FC236}">
                  <a16:creationId xmlns:a16="http://schemas.microsoft.com/office/drawing/2014/main" id="{66D7F36B-CC19-E8CE-B860-576DE68EB32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05679" y="1601152"/>
              <a:ext cx="376554" cy="269557"/>
            </a:xfrm>
            <a:prstGeom prst="rect">
              <a:avLst/>
            </a:prstGeom>
          </p:spPr>
        </p:pic>
        <p:pic>
          <p:nvPicPr>
            <p:cNvPr id="54" name="object 37">
              <a:extLst>
                <a:ext uri="{FF2B5EF4-FFF2-40B4-BE49-F238E27FC236}">
                  <a16:creationId xmlns:a16="http://schemas.microsoft.com/office/drawing/2014/main" id="{B7E0B8A5-FE18-4011-556E-70E6874513F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73904" y="1601216"/>
              <a:ext cx="375920" cy="269239"/>
            </a:xfrm>
            <a:prstGeom prst="rect">
              <a:avLst/>
            </a:prstGeom>
          </p:spPr>
        </p:pic>
      </p:grpSp>
      <p:pic>
        <p:nvPicPr>
          <p:cNvPr id="55" name="object 38">
            <a:extLst>
              <a:ext uri="{FF2B5EF4-FFF2-40B4-BE49-F238E27FC236}">
                <a16:creationId xmlns:a16="http://schemas.microsoft.com/office/drawing/2014/main" id="{D77E0EB7-8CBF-E17B-4ED6-4EEEA5010455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35930" y="1183449"/>
            <a:ext cx="539114" cy="271081"/>
          </a:xfrm>
          <a:prstGeom prst="rect">
            <a:avLst/>
          </a:prstGeom>
        </p:spPr>
      </p:pic>
      <p:grpSp>
        <p:nvGrpSpPr>
          <p:cNvPr id="56" name="object 39">
            <a:extLst>
              <a:ext uri="{FF2B5EF4-FFF2-40B4-BE49-F238E27FC236}">
                <a16:creationId xmlns:a16="http://schemas.microsoft.com/office/drawing/2014/main" id="{F3FC251D-395C-240B-1182-038257475E6B}"/>
              </a:ext>
            </a:extLst>
          </p:cNvPr>
          <p:cNvGrpSpPr/>
          <p:nvPr/>
        </p:nvGrpSpPr>
        <p:grpSpPr>
          <a:xfrm>
            <a:off x="6237224" y="1172718"/>
            <a:ext cx="809625" cy="335280"/>
            <a:chOff x="6263259" y="1591056"/>
            <a:chExt cx="809625" cy="335280"/>
          </a:xfrm>
        </p:grpSpPr>
        <p:pic>
          <p:nvPicPr>
            <p:cNvPr id="58" name="object 40">
              <a:extLst>
                <a:ext uri="{FF2B5EF4-FFF2-40B4-BE49-F238E27FC236}">
                  <a16:creationId xmlns:a16="http://schemas.microsoft.com/office/drawing/2014/main" id="{1ED7B58D-954F-9235-D2FD-B2580F645D2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63259" y="1591056"/>
              <a:ext cx="264160" cy="335279"/>
            </a:xfrm>
            <a:prstGeom prst="rect">
              <a:avLst/>
            </a:prstGeom>
          </p:spPr>
        </p:pic>
        <p:pic>
          <p:nvPicPr>
            <p:cNvPr id="63" name="object 41">
              <a:extLst>
                <a:ext uri="{FF2B5EF4-FFF2-40B4-BE49-F238E27FC236}">
                  <a16:creationId xmlns:a16="http://schemas.microsoft.com/office/drawing/2014/main" id="{880BC149-3547-4E65-A003-FEB72644340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96456" y="1609979"/>
              <a:ext cx="375920" cy="269239"/>
            </a:xfrm>
            <a:prstGeom prst="rect">
              <a:avLst/>
            </a:prstGeom>
          </p:spPr>
        </p:pic>
        <p:pic>
          <p:nvPicPr>
            <p:cNvPr id="128" name="object 42">
              <a:extLst>
                <a:ext uri="{FF2B5EF4-FFF2-40B4-BE49-F238E27FC236}">
                  <a16:creationId xmlns:a16="http://schemas.microsoft.com/office/drawing/2014/main" id="{BFB8E679-6484-68EF-5429-BE7785873783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64300" y="1609725"/>
              <a:ext cx="376554" cy="269239"/>
            </a:xfrm>
            <a:prstGeom prst="rect">
              <a:avLst/>
            </a:prstGeom>
          </p:spPr>
        </p:pic>
      </p:grpSp>
      <p:pic>
        <p:nvPicPr>
          <p:cNvPr id="129" name="object 43">
            <a:extLst>
              <a:ext uri="{FF2B5EF4-FFF2-40B4-BE49-F238E27FC236}">
                <a16:creationId xmlns:a16="http://schemas.microsoft.com/office/drawing/2014/main" id="{BA8C3CD5-0307-19AD-A936-3D875B871BC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26580" y="1192085"/>
            <a:ext cx="538479" cy="270700"/>
          </a:xfrm>
          <a:prstGeom prst="rect">
            <a:avLst/>
          </a:prstGeom>
        </p:spPr>
      </p:pic>
      <p:grpSp>
        <p:nvGrpSpPr>
          <p:cNvPr id="130" name="object 44">
            <a:extLst>
              <a:ext uri="{FF2B5EF4-FFF2-40B4-BE49-F238E27FC236}">
                <a16:creationId xmlns:a16="http://schemas.microsoft.com/office/drawing/2014/main" id="{DC7BE0E8-44F0-24CE-CFD5-CCF7B8D34340}"/>
              </a:ext>
            </a:extLst>
          </p:cNvPr>
          <p:cNvGrpSpPr/>
          <p:nvPr/>
        </p:nvGrpSpPr>
        <p:grpSpPr>
          <a:xfrm>
            <a:off x="7631683" y="1172718"/>
            <a:ext cx="809625" cy="335280"/>
            <a:chOff x="7657718" y="1591056"/>
            <a:chExt cx="809625" cy="335280"/>
          </a:xfrm>
        </p:grpSpPr>
        <p:pic>
          <p:nvPicPr>
            <p:cNvPr id="131" name="object 45">
              <a:extLst>
                <a:ext uri="{FF2B5EF4-FFF2-40B4-BE49-F238E27FC236}">
                  <a16:creationId xmlns:a16="http://schemas.microsoft.com/office/drawing/2014/main" id="{E512DD8B-8293-2797-ED92-AF0351E63B6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57718" y="1591056"/>
              <a:ext cx="264159" cy="335279"/>
            </a:xfrm>
            <a:prstGeom prst="rect">
              <a:avLst/>
            </a:prstGeom>
          </p:spPr>
        </p:pic>
        <p:pic>
          <p:nvPicPr>
            <p:cNvPr id="132" name="object 46">
              <a:extLst>
                <a:ext uri="{FF2B5EF4-FFF2-40B4-BE49-F238E27FC236}">
                  <a16:creationId xmlns:a16="http://schemas.microsoft.com/office/drawing/2014/main" id="{4777E1BE-323C-F5F7-B97D-9218E89AE62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90915" y="1609979"/>
              <a:ext cx="375920" cy="269239"/>
            </a:xfrm>
            <a:prstGeom prst="rect">
              <a:avLst/>
            </a:prstGeom>
          </p:spPr>
        </p:pic>
        <p:pic>
          <p:nvPicPr>
            <p:cNvPr id="133" name="object 47">
              <a:extLst>
                <a:ext uri="{FF2B5EF4-FFF2-40B4-BE49-F238E27FC236}">
                  <a16:creationId xmlns:a16="http://schemas.microsoft.com/office/drawing/2014/main" id="{697874D8-8CA3-071E-94BE-B7E576DAF35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59013" y="1609725"/>
              <a:ext cx="375920" cy="269239"/>
            </a:xfrm>
            <a:prstGeom prst="rect">
              <a:avLst/>
            </a:prstGeom>
          </p:spPr>
        </p:pic>
      </p:grpSp>
      <p:pic>
        <p:nvPicPr>
          <p:cNvPr id="134" name="object 48">
            <a:extLst>
              <a:ext uri="{FF2B5EF4-FFF2-40B4-BE49-F238E27FC236}">
                <a16:creationId xmlns:a16="http://schemas.microsoft.com/office/drawing/2014/main" id="{E472DF3A-690C-254F-6503-19B6A5E2FE6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040" y="1192085"/>
            <a:ext cx="538480" cy="270700"/>
          </a:xfrm>
          <a:prstGeom prst="rect">
            <a:avLst/>
          </a:prstGeom>
        </p:spPr>
      </p:pic>
      <p:graphicFrame>
        <p:nvGraphicFramePr>
          <p:cNvPr id="135" name="object 11">
            <a:extLst>
              <a:ext uri="{FF2B5EF4-FFF2-40B4-BE49-F238E27FC236}">
                <a16:creationId xmlns:a16="http://schemas.microsoft.com/office/drawing/2014/main" id="{4FEE831A-4904-7E76-3120-CC14A5EF0D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722696"/>
              </p:ext>
            </p:extLst>
          </p:nvPr>
        </p:nvGraphicFramePr>
        <p:xfrm>
          <a:off x="1974850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</a:pP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28575">
                        <a:lnSpc>
                          <a:spcPct val="100000"/>
                        </a:lnSpc>
                      </a:pPr>
                      <a:r>
                        <a:rPr lang="es-ES"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01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lang="es-ES"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37" name="Imagen 136">
            <a:extLst>
              <a:ext uri="{FF2B5EF4-FFF2-40B4-BE49-F238E27FC236}">
                <a16:creationId xmlns:a16="http://schemas.microsoft.com/office/drawing/2014/main" id="{BDAC9F3F-30BB-40D2-CE95-7BDFBDF56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9" y="71156"/>
            <a:ext cx="1865631" cy="845364"/>
          </a:xfrm>
          <a:prstGeom prst="rect">
            <a:avLst/>
          </a:prstGeom>
        </p:spPr>
      </p:pic>
      <p:pic>
        <p:nvPicPr>
          <p:cNvPr id="145" name="Imagen 144">
            <a:extLst>
              <a:ext uri="{FF2B5EF4-FFF2-40B4-BE49-F238E27FC236}">
                <a16:creationId xmlns:a16="http://schemas.microsoft.com/office/drawing/2014/main" id="{84456630-4C7A-6BE5-FF3A-FA3D1CEAB5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22" y="926708"/>
            <a:ext cx="820823" cy="856002"/>
          </a:xfrm>
          <a:prstGeom prst="rect">
            <a:avLst/>
          </a:prstGeom>
        </p:spPr>
      </p:pic>
      <p:pic>
        <p:nvPicPr>
          <p:cNvPr id="146" name="Imagen 145">
            <a:extLst>
              <a:ext uri="{FF2B5EF4-FFF2-40B4-BE49-F238E27FC236}">
                <a16:creationId xmlns:a16="http://schemas.microsoft.com/office/drawing/2014/main" id="{D1162F12-A9EB-09F8-2C70-4695EECF94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010" y="938099"/>
            <a:ext cx="766002" cy="774956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4A131D96-774B-B478-545F-3740AB1A3C1A}"/>
              </a:ext>
            </a:extLst>
          </p:cNvPr>
          <p:cNvSpPr txBox="1"/>
          <p:nvPr/>
        </p:nvSpPr>
        <p:spPr>
          <a:xfrm>
            <a:off x="8074024" y="229443"/>
            <a:ext cx="1781429" cy="28341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" sz="1750" spc="-95" dirty="0">
                <a:latin typeface="Trebuchet MS"/>
                <a:cs typeface="Trebuchet MS"/>
              </a:rPr>
              <a:t>CURSO 2025-2026</a:t>
            </a:r>
            <a:endParaRPr sz="1750" dirty="0">
              <a:latin typeface="Trebuchet MS"/>
              <a:cs typeface="Trebuchet M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DA19D5F-2DD9-B6E8-B6DA-9B7D118909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2139" y="224161"/>
            <a:ext cx="1967822" cy="3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29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5570" y="184150"/>
            <a:ext cx="9814560" cy="7434580"/>
          </a:xfrm>
          <a:custGeom>
            <a:avLst/>
            <a:gdLst/>
            <a:ahLst/>
            <a:cxnLst/>
            <a:rect l="l" t="t" r="r" b="b"/>
            <a:pathLst>
              <a:path w="9814560" h="7434580">
                <a:moveTo>
                  <a:pt x="0" y="7434580"/>
                </a:moveTo>
                <a:lnTo>
                  <a:pt x="9814560" y="7434580"/>
                </a:lnTo>
                <a:lnTo>
                  <a:pt x="9814560" y="0"/>
                </a:lnTo>
                <a:lnTo>
                  <a:pt x="0" y="0"/>
                </a:lnTo>
                <a:lnTo>
                  <a:pt x="0" y="7434580"/>
                </a:lnTo>
                <a:close/>
              </a:path>
            </a:pathLst>
          </a:custGeom>
          <a:ln w="38100">
            <a:solidFill>
              <a:srgbClr val="D2CE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291596" y="284271"/>
            <a:ext cx="9462508" cy="655764"/>
            <a:chOff x="124460" y="375920"/>
            <a:chExt cx="9827260" cy="889000"/>
          </a:xfrm>
          <a:solidFill>
            <a:srgbClr val="D2CEFC"/>
          </a:solidFill>
        </p:grpSpPr>
        <p:sp>
          <p:nvSpPr>
            <p:cNvPr id="18" name="object 18"/>
            <p:cNvSpPr/>
            <p:nvPr/>
          </p:nvSpPr>
          <p:spPr>
            <a:xfrm>
              <a:off x="130810" y="382270"/>
              <a:ext cx="9814560" cy="876300"/>
            </a:xfrm>
            <a:custGeom>
              <a:avLst/>
              <a:gdLst/>
              <a:ahLst/>
              <a:cxnLst/>
              <a:rect l="l" t="t" r="r" b="b"/>
              <a:pathLst>
                <a:path w="9814560" h="876300">
                  <a:moveTo>
                    <a:pt x="0" y="0"/>
                  </a:moveTo>
                  <a:lnTo>
                    <a:pt x="0" y="876300"/>
                  </a:lnTo>
                  <a:lnTo>
                    <a:pt x="9814560" y="701040"/>
                  </a:lnTo>
                  <a:lnTo>
                    <a:pt x="9814560" y="17526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D2CEF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0810" y="382270"/>
              <a:ext cx="9814560" cy="876300"/>
            </a:xfrm>
            <a:custGeom>
              <a:avLst/>
              <a:gdLst/>
              <a:ahLst/>
              <a:cxnLst/>
              <a:rect l="l" t="t" r="r" b="b"/>
              <a:pathLst>
                <a:path w="9814560" h="876300">
                  <a:moveTo>
                    <a:pt x="0" y="876300"/>
                  </a:moveTo>
                  <a:lnTo>
                    <a:pt x="0" y="0"/>
                  </a:lnTo>
                  <a:lnTo>
                    <a:pt x="9814560" y="175260"/>
                  </a:lnTo>
                  <a:lnTo>
                    <a:pt x="9814560" y="701040"/>
                  </a:lnTo>
                  <a:lnTo>
                    <a:pt x="0" y="876300"/>
                  </a:lnTo>
                  <a:close/>
                </a:path>
              </a:pathLst>
            </a:custGeom>
            <a:grpFill/>
            <a:ln w="12700">
              <a:solidFill>
                <a:srgbClr val="D2CEFC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8976300" y="693889"/>
            <a:ext cx="672107" cy="993726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40"/>
              </a:spcBef>
            </a:pPr>
            <a:r>
              <a:rPr sz="1400" b="1" spc="100" dirty="0">
                <a:latin typeface="CCMediterraneo" panose="02000603000000000000" pitchFamily="2" charset="0"/>
                <a:ea typeface="CCMediterraneo" panose="02000603000000000000" pitchFamily="2" charset="0"/>
                <a:cs typeface="Trebuchet MS"/>
              </a:rPr>
              <a:t>Asistencias</a:t>
            </a:r>
          </a:p>
          <a:p>
            <a:pPr marL="26034" marR="5080" indent="-13970">
              <a:lnSpc>
                <a:spcPct val="101899"/>
              </a:lnSpc>
              <a:spcBef>
                <a:spcPts val="240"/>
              </a:spcBef>
            </a:pPr>
            <a:r>
              <a:rPr sz="1400" b="1" spc="100" dirty="0">
                <a:latin typeface="CCMediterraneo" panose="02000603000000000000" pitchFamily="2" charset="0"/>
                <a:ea typeface="CCMediterraneo" panose="02000603000000000000" pitchFamily="2" charset="0"/>
                <a:cs typeface="Trebuchet MS"/>
              </a:rPr>
              <a:t>Justificadas  Faltas</a:t>
            </a:r>
          </a:p>
        </p:txBody>
      </p:sp>
      <p:graphicFrame>
        <p:nvGraphicFramePr>
          <p:cNvPr id="59" name="Tabla 58">
            <a:extLst>
              <a:ext uri="{FF2B5EF4-FFF2-40B4-BE49-F238E27FC236}">
                <a16:creationId xmlns:a16="http://schemas.microsoft.com/office/drawing/2014/main" id="{626152C5-D914-8946-B7D0-F2F20BAC08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013537"/>
              </p:ext>
            </p:extLst>
          </p:nvPr>
        </p:nvGraphicFramePr>
        <p:xfrm>
          <a:off x="3382328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0" name="Tabla 59">
            <a:extLst>
              <a:ext uri="{FF2B5EF4-FFF2-40B4-BE49-F238E27FC236}">
                <a16:creationId xmlns:a16="http://schemas.microsoft.com/office/drawing/2014/main" id="{AE66FFE7-533F-77AA-BFB1-5311C6F4F9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833414"/>
              </p:ext>
            </p:extLst>
          </p:nvPr>
        </p:nvGraphicFramePr>
        <p:xfrm>
          <a:off x="4794250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1" name="Tabla 60">
            <a:extLst>
              <a:ext uri="{FF2B5EF4-FFF2-40B4-BE49-F238E27FC236}">
                <a16:creationId xmlns:a16="http://schemas.microsoft.com/office/drawing/2014/main" id="{B12821C4-0D2A-B653-9097-BFE289F4BC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712054"/>
              </p:ext>
            </p:extLst>
          </p:nvPr>
        </p:nvGraphicFramePr>
        <p:xfrm>
          <a:off x="6172640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2" name="Tabla 61">
            <a:extLst>
              <a:ext uri="{FF2B5EF4-FFF2-40B4-BE49-F238E27FC236}">
                <a16:creationId xmlns:a16="http://schemas.microsoft.com/office/drawing/2014/main" id="{09518881-5E5E-68D1-9BA8-449A858914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331589"/>
              </p:ext>
            </p:extLst>
          </p:nvPr>
        </p:nvGraphicFramePr>
        <p:xfrm>
          <a:off x="7569495" y="1789694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pic>
        <p:nvPicPr>
          <p:cNvPr id="160" name="Imagen 159">
            <a:extLst>
              <a:ext uri="{FF2B5EF4-FFF2-40B4-BE49-F238E27FC236}">
                <a16:creationId xmlns:a16="http://schemas.microsoft.com/office/drawing/2014/main" id="{ECF1EF5B-A87A-0C11-D8B0-08C3711FC0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0" y="159916"/>
            <a:ext cx="3486719" cy="780119"/>
          </a:xfrm>
          <a:prstGeom prst="rect">
            <a:avLst/>
          </a:prstGeom>
        </p:spPr>
      </p:pic>
      <p:graphicFrame>
        <p:nvGraphicFramePr>
          <p:cNvPr id="161" name="object 10">
            <a:extLst>
              <a:ext uri="{FF2B5EF4-FFF2-40B4-BE49-F238E27FC236}">
                <a16:creationId xmlns:a16="http://schemas.microsoft.com/office/drawing/2014/main" id="{F715D84F-DD3C-BBF5-17E9-0480B46CD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250418"/>
              </p:ext>
            </p:extLst>
          </p:nvPr>
        </p:nvGraphicFramePr>
        <p:xfrm>
          <a:off x="274008" y="1800686"/>
          <a:ext cx="2880845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3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60" dirty="0">
                          <a:latin typeface="Tahoma"/>
                          <a:cs typeface="Tahoma"/>
                        </a:rPr>
                        <a:t>1.-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2.-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35" dirty="0">
                          <a:latin typeface="Tahoma"/>
                          <a:cs typeface="Tahoma"/>
                        </a:rPr>
                        <a:t>3.-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05" dirty="0">
                          <a:latin typeface="Tahoma"/>
                          <a:cs typeface="Tahoma"/>
                        </a:rPr>
                        <a:t>4.-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5.-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00" dirty="0">
                          <a:latin typeface="Tahoma"/>
                          <a:cs typeface="Tahoma"/>
                        </a:rPr>
                        <a:t>6.-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20" dirty="0">
                          <a:latin typeface="Tahoma"/>
                          <a:cs typeface="Tahoma"/>
                        </a:rPr>
                        <a:t>7.-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05" dirty="0">
                          <a:latin typeface="Tahoma"/>
                          <a:cs typeface="Tahoma"/>
                        </a:rPr>
                        <a:t>8.-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9.-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10.-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85" dirty="0">
                          <a:latin typeface="Tahoma"/>
                          <a:cs typeface="Tahoma"/>
                        </a:rPr>
                        <a:t>11.-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12.-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70" dirty="0">
                          <a:latin typeface="Tahoma"/>
                          <a:cs typeface="Tahoma"/>
                        </a:rPr>
                        <a:t>13.-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14.-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15.-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45" dirty="0">
                          <a:latin typeface="Tahoma"/>
                          <a:cs typeface="Tahoma"/>
                        </a:rPr>
                        <a:t>16.-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60" dirty="0">
                          <a:latin typeface="Tahoma"/>
                          <a:cs typeface="Tahoma"/>
                        </a:rPr>
                        <a:t>17.-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18.-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19.-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80" dirty="0">
                          <a:latin typeface="Tahoma"/>
                          <a:cs typeface="Tahoma"/>
                        </a:rPr>
                        <a:t>20.-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21.-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72990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22.-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47076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16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23.-</a:t>
                      </a: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318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24.-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01492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16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25.-</a:t>
                      </a: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709324"/>
                  </a:ext>
                </a:extLst>
              </a:tr>
            </a:tbl>
          </a:graphicData>
        </a:graphic>
      </p:graphicFrame>
      <p:graphicFrame>
        <p:nvGraphicFramePr>
          <p:cNvPr id="162" name="Tabla 161">
            <a:extLst>
              <a:ext uri="{FF2B5EF4-FFF2-40B4-BE49-F238E27FC236}">
                <a16:creationId xmlns:a16="http://schemas.microsoft.com/office/drawing/2014/main" id="{E4D4D8E7-2768-C52E-22BE-87A04D3E66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09746"/>
              </p:ext>
            </p:extLst>
          </p:nvPr>
        </p:nvGraphicFramePr>
        <p:xfrm>
          <a:off x="8941586" y="1782709"/>
          <a:ext cx="701628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15118583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923622418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321575955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784324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30873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00021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04108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96002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44035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5495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2334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67845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30917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2343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4551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51956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775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8631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0529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135674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57076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51287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4024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215475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99909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740383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8209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274247"/>
                  </a:ext>
                </a:extLst>
              </a:tr>
            </a:tbl>
          </a:graphicData>
        </a:graphic>
      </p:graphicFrame>
      <p:pic>
        <p:nvPicPr>
          <p:cNvPr id="38" name="Imagen 37">
            <a:extLst>
              <a:ext uri="{FF2B5EF4-FFF2-40B4-BE49-F238E27FC236}">
                <a16:creationId xmlns:a16="http://schemas.microsoft.com/office/drawing/2014/main" id="{19F07122-7A62-67FD-1DEA-363549AD2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058" y="944293"/>
            <a:ext cx="1114988" cy="743747"/>
          </a:xfrm>
          <a:prstGeom prst="rect">
            <a:avLst/>
          </a:prstGeom>
        </p:spPr>
      </p:pic>
      <p:sp>
        <p:nvSpPr>
          <p:cNvPr id="41" name="object 4">
            <a:extLst>
              <a:ext uri="{FF2B5EF4-FFF2-40B4-BE49-F238E27FC236}">
                <a16:creationId xmlns:a16="http://schemas.microsoft.com/office/drawing/2014/main" id="{6E3FABC8-114B-F544-D009-63AA81B28911}"/>
              </a:ext>
            </a:extLst>
          </p:cNvPr>
          <p:cNvSpPr txBox="1"/>
          <p:nvPr/>
        </p:nvSpPr>
        <p:spPr>
          <a:xfrm>
            <a:off x="8074024" y="229443"/>
            <a:ext cx="1781429" cy="28341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" sz="1750" spc="-95" dirty="0">
                <a:latin typeface="Trebuchet MS"/>
                <a:cs typeface="Trebuchet MS"/>
              </a:rPr>
              <a:t>CURSO 2025-2026</a:t>
            </a:r>
            <a:endParaRPr sz="1750" dirty="0">
              <a:latin typeface="Trebuchet MS"/>
              <a:cs typeface="Trebuchet MS"/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AFBD2E03-EB7F-5193-A30F-862F2D8185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2139" y="224161"/>
            <a:ext cx="1967822" cy="355823"/>
          </a:xfrm>
          <a:prstGeom prst="rect">
            <a:avLst/>
          </a:prstGeom>
        </p:spPr>
      </p:pic>
      <p:graphicFrame>
        <p:nvGraphicFramePr>
          <p:cNvPr id="44" name="object 11">
            <a:extLst>
              <a:ext uri="{FF2B5EF4-FFF2-40B4-BE49-F238E27FC236}">
                <a16:creationId xmlns:a16="http://schemas.microsoft.com/office/drawing/2014/main" id="{CB5A23EF-49E2-5161-02B8-ECA5C4EC3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187399"/>
              </p:ext>
            </p:extLst>
          </p:nvPr>
        </p:nvGraphicFramePr>
        <p:xfrm>
          <a:off x="1974850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2857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05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5" name="object 12">
            <a:extLst>
              <a:ext uri="{FF2B5EF4-FFF2-40B4-BE49-F238E27FC236}">
                <a16:creationId xmlns:a16="http://schemas.microsoft.com/office/drawing/2014/main" id="{1CBFF453-C52A-4EB9-E33C-D3995D441864}"/>
              </a:ext>
            </a:extLst>
          </p:cNvPr>
          <p:cNvGrpSpPr/>
          <p:nvPr/>
        </p:nvGrpSpPr>
        <p:grpSpPr>
          <a:xfrm>
            <a:off x="2032762" y="1169543"/>
            <a:ext cx="808990" cy="335280"/>
            <a:chOff x="2077085" y="1591056"/>
            <a:chExt cx="808990" cy="335280"/>
          </a:xfrm>
        </p:grpSpPr>
        <p:pic>
          <p:nvPicPr>
            <p:cNvPr id="46" name="object 13">
              <a:extLst>
                <a:ext uri="{FF2B5EF4-FFF2-40B4-BE49-F238E27FC236}">
                  <a16:creationId xmlns:a16="http://schemas.microsoft.com/office/drawing/2014/main" id="{D2BDFAD6-A750-73FF-37B5-D4318A2CB66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77085" y="1591056"/>
              <a:ext cx="264160" cy="335279"/>
            </a:xfrm>
            <a:prstGeom prst="rect">
              <a:avLst/>
            </a:prstGeom>
          </p:spPr>
        </p:pic>
        <p:pic>
          <p:nvPicPr>
            <p:cNvPr id="47" name="object 14">
              <a:extLst>
                <a:ext uri="{FF2B5EF4-FFF2-40B4-BE49-F238E27FC236}">
                  <a16:creationId xmlns:a16="http://schemas.microsoft.com/office/drawing/2014/main" id="{81360C8C-0F6E-97FD-3903-B407C71CB17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10155" y="1609979"/>
              <a:ext cx="375919" cy="269239"/>
            </a:xfrm>
            <a:prstGeom prst="rect">
              <a:avLst/>
            </a:prstGeom>
          </p:spPr>
        </p:pic>
        <p:pic>
          <p:nvPicPr>
            <p:cNvPr id="48" name="object 15">
              <a:extLst>
                <a:ext uri="{FF2B5EF4-FFF2-40B4-BE49-F238E27FC236}">
                  <a16:creationId xmlns:a16="http://schemas.microsoft.com/office/drawing/2014/main" id="{ACBF577B-9443-45F1-CA3E-138045032FF1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78380" y="1609725"/>
              <a:ext cx="375919" cy="269239"/>
            </a:xfrm>
            <a:prstGeom prst="rect">
              <a:avLst/>
            </a:prstGeom>
          </p:spPr>
        </p:pic>
      </p:grpSp>
      <p:pic>
        <p:nvPicPr>
          <p:cNvPr id="49" name="object 16">
            <a:extLst>
              <a:ext uri="{FF2B5EF4-FFF2-40B4-BE49-F238E27FC236}">
                <a16:creationId xmlns:a16="http://schemas.microsoft.com/office/drawing/2014/main" id="{68F05CF4-5278-1F8C-83CA-E70EBD3AD1C1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722118" y="1188910"/>
            <a:ext cx="538480" cy="270700"/>
          </a:xfrm>
          <a:prstGeom prst="rect">
            <a:avLst/>
          </a:prstGeom>
        </p:spPr>
      </p:pic>
      <p:graphicFrame>
        <p:nvGraphicFramePr>
          <p:cNvPr id="50" name="object 27">
            <a:extLst>
              <a:ext uri="{FF2B5EF4-FFF2-40B4-BE49-F238E27FC236}">
                <a16:creationId xmlns:a16="http://schemas.microsoft.com/office/drawing/2014/main" id="{6A6849D3-E0FC-D430-A051-226327EA8F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530730"/>
              </p:ext>
            </p:extLst>
          </p:nvPr>
        </p:nvGraphicFramePr>
        <p:xfrm>
          <a:off x="3369944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699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873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1" name="object 28">
            <a:extLst>
              <a:ext uri="{FF2B5EF4-FFF2-40B4-BE49-F238E27FC236}">
                <a16:creationId xmlns:a16="http://schemas.microsoft.com/office/drawing/2014/main" id="{A4755667-2D93-A268-0AAE-64683C30AB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990768"/>
              </p:ext>
            </p:extLst>
          </p:nvPr>
        </p:nvGraphicFramePr>
        <p:xfrm>
          <a:off x="4765167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937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" name="object 29">
            <a:extLst>
              <a:ext uri="{FF2B5EF4-FFF2-40B4-BE49-F238E27FC236}">
                <a16:creationId xmlns:a16="http://schemas.microsoft.com/office/drawing/2014/main" id="{3AE49083-90D4-7C44-8D0B-90727A9302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916332"/>
              </p:ext>
            </p:extLst>
          </p:nvPr>
        </p:nvGraphicFramePr>
        <p:xfrm>
          <a:off x="6160261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826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334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" name="object 30">
            <a:extLst>
              <a:ext uri="{FF2B5EF4-FFF2-40B4-BE49-F238E27FC236}">
                <a16:creationId xmlns:a16="http://schemas.microsoft.com/office/drawing/2014/main" id="{19E16BD1-20CD-ADB7-15BD-FD36B8D9BC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209543"/>
              </p:ext>
            </p:extLst>
          </p:nvPr>
        </p:nvGraphicFramePr>
        <p:xfrm>
          <a:off x="7555357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30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31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54" name="object 31">
            <a:extLst>
              <a:ext uri="{FF2B5EF4-FFF2-40B4-BE49-F238E27FC236}">
                <a16:creationId xmlns:a16="http://schemas.microsoft.com/office/drawing/2014/main" id="{26B590D8-275A-B687-1236-7CA15068BCA4}"/>
              </a:ext>
            </a:extLst>
          </p:cNvPr>
          <p:cNvGrpSpPr/>
          <p:nvPr/>
        </p:nvGrpSpPr>
        <p:grpSpPr>
          <a:xfrm>
            <a:off x="3433191" y="1175893"/>
            <a:ext cx="809625" cy="335280"/>
            <a:chOff x="3477514" y="1597406"/>
            <a:chExt cx="809625" cy="335280"/>
          </a:xfrm>
        </p:grpSpPr>
        <p:pic>
          <p:nvPicPr>
            <p:cNvPr id="55" name="object 32">
              <a:extLst>
                <a:ext uri="{FF2B5EF4-FFF2-40B4-BE49-F238E27FC236}">
                  <a16:creationId xmlns:a16="http://schemas.microsoft.com/office/drawing/2014/main" id="{04D41BE3-0423-7D36-4E76-E05C2F9F7DE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77514" y="1597406"/>
              <a:ext cx="264795" cy="335279"/>
            </a:xfrm>
            <a:prstGeom prst="rect">
              <a:avLst/>
            </a:prstGeom>
          </p:spPr>
        </p:pic>
        <p:pic>
          <p:nvPicPr>
            <p:cNvPr id="56" name="object 33">
              <a:extLst>
                <a:ext uri="{FF2B5EF4-FFF2-40B4-BE49-F238E27FC236}">
                  <a16:creationId xmlns:a16="http://schemas.microsoft.com/office/drawing/2014/main" id="{4F5836B2-DBDB-91F8-D5D3-395AE39C452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10965" y="1616329"/>
              <a:ext cx="375920" cy="269239"/>
            </a:xfrm>
            <a:prstGeom prst="rect">
              <a:avLst/>
            </a:prstGeom>
          </p:spPr>
        </p:pic>
        <p:pic>
          <p:nvPicPr>
            <p:cNvPr id="57" name="object 34">
              <a:extLst>
                <a:ext uri="{FF2B5EF4-FFF2-40B4-BE49-F238E27FC236}">
                  <a16:creationId xmlns:a16="http://schemas.microsoft.com/office/drawing/2014/main" id="{5ACCD10D-E7E8-174A-925B-75CBDCF3295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78809" y="1616075"/>
              <a:ext cx="375920" cy="269239"/>
            </a:xfrm>
            <a:prstGeom prst="rect">
              <a:avLst/>
            </a:prstGeom>
          </p:spPr>
        </p:pic>
      </p:grpSp>
      <p:pic>
        <p:nvPicPr>
          <p:cNvPr id="58" name="object 35">
            <a:extLst>
              <a:ext uri="{FF2B5EF4-FFF2-40B4-BE49-F238E27FC236}">
                <a16:creationId xmlns:a16="http://schemas.microsoft.com/office/drawing/2014/main" id="{7BB95AD0-9DB1-2FD3-30A9-4CD5FD334BEA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122928" y="1195578"/>
            <a:ext cx="538479" cy="270383"/>
          </a:xfrm>
          <a:prstGeom prst="rect">
            <a:avLst/>
          </a:prstGeom>
        </p:spPr>
      </p:pic>
      <p:grpSp>
        <p:nvGrpSpPr>
          <p:cNvPr id="63" name="object 36">
            <a:extLst>
              <a:ext uri="{FF2B5EF4-FFF2-40B4-BE49-F238E27FC236}">
                <a16:creationId xmlns:a16="http://schemas.microsoft.com/office/drawing/2014/main" id="{EECB32FB-15BD-B06F-3143-69273826DAB0}"/>
              </a:ext>
            </a:extLst>
          </p:cNvPr>
          <p:cNvGrpSpPr/>
          <p:nvPr/>
        </p:nvGrpSpPr>
        <p:grpSpPr>
          <a:xfrm>
            <a:off x="4828286" y="1160907"/>
            <a:ext cx="809625" cy="335280"/>
            <a:chOff x="4872609" y="1582420"/>
            <a:chExt cx="809625" cy="335280"/>
          </a:xfrm>
        </p:grpSpPr>
        <p:pic>
          <p:nvPicPr>
            <p:cNvPr id="128" name="object 37">
              <a:extLst>
                <a:ext uri="{FF2B5EF4-FFF2-40B4-BE49-F238E27FC236}">
                  <a16:creationId xmlns:a16="http://schemas.microsoft.com/office/drawing/2014/main" id="{A86646B7-8D85-CE97-A053-145CDF46486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72609" y="1582420"/>
              <a:ext cx="264160" cy="335279"/>
            </a:xfrm>
            <a:prstGeom prst="rect">
              <a:avLst/>
            </a:prstGeom>
          </p:spPr>
        </p:pic>
        <p:pic>
          <p:nvPicPr>
            <p:cNvPr id="129" name="object 38">
              <a:extLst>
                <a:ext uri="{FF2B5EF4-FFF2-40B4-BE49-F238E27FC236}">
                  <a16:creationId xmlns:a16="http://schemas.microsoft.com/office/drawing/2014/main" id="{8E006055-E811-4C03-A15B-698D2718F7C7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05679" y="1601152"/>
              <a:ext cx="376554" cy="269557"/>
            </a:xfrm>
            <a:prstGeom prst="rect">
              <a:avLst/>
            </a:prstGeom>
          </p:spPr>
        </p:pic>
        <p:pic>
          <p:nvPicPr>
            <p:cNvPr id="130" name="object 39">
              <a:extLst>
                <a:ext uri="{FF2B5EF4-FFF2-40B4-BE49-F238E27FC236}">
                  <a16:creationId xmlns:a16="http://schemas.microsoft.com/office/drawing/2014/main" id="{2F447564-58DC-F43B-9112-2AEA638F02B2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73904" y="1601216"/>
              <a:ext cx="375920" cy="269239"/>
            </a:xfrm>
            <a:prstGeom prst="rect">
              <a:avLst/>
            </a:prstGeom>
          </p:spPr>
        </p:pic>
      </p:grpSp>
      <p:pic>
        <p:nvPicPr>
          <p:cNvPr id="131" name="object 40">
            <a:extLst>
              <a:ext uri="{FF2B5EF4-FFF2-40B4-BE49-F238E27FC236}">
                <a16:creationId xmlns:a16="http://schemas.microsoft.com/office/drawing/2014/main" id="{06314FAD-9679-FC0F-50AE-308C870B21C3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517642" y="1180274"/>
            <a:ext cx="539114" cy="271081"/>
          </a:xfrm>
          <a:prstGeom prst="rect">
            <a:avLst/>
          </a:prstGeom>
        </p:spPr>
      </p:pic>
      <p:grpSp>
        <p:nvGrpSpPr>
          <p:cNvPr id="132" name="object 41">
            <a:extLst>
              <a:ext uri="{FF2B5EF4-FFF2-40B4-BE49-F238E27FC236}">
                <a16:creationId xmlns:a16="http://schemas.microsoft.com/office/drawing/2014/main" id="{1EA19AF0-09AE-F4B1-B1F2-ABDE8DD44A8A}"/>
              </a:ext>
            </a:extLst>
          </p:cNvPr>
          <p:cNvGrpSpPr/>
          <p:nvPr/>
        </p:nvGrpSpPr>
        <p:grpSpPr>
          <a:xfrm>
            <a:off x="6218936" y="1169543"/>
            <a:ext cx="809625" cy="335280"/>
            <a:chOff x="6263259" y="1591056"/>
            <a:chExt cx="809625" cy="335280"/>
          </a:xfrm>
        </p:grpSpPr>
        <p:pic>
          <p:nvPicPr>
            <p:cNvPr id="133" name="object 42">
              <a:extLst>
                <a:ext uri="{FF2B5EF4-FFF2-40B4-BE49-F238E27FC236}">
                  <a16:creationId xmlns:a16="http://schemas.microsoft.com/office/drawing/2014/main" id="{61E24841-9A2C-018A-19FF-CF08F26A2A7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63259" y="1591056"/>
              <a:ext cx="264160" cy="335279"/>
            </a:xfrm>
            <a:prstGeom prst="rect">
              <a:avLst/>
            </a:prstGeom>
          </p:spPr>
        </p:pic>
        <p:pic>
          <p:nvPicPr>
            <p:cNvPr id="134" name="object 43">
              <a:extLst>
                <a:ext uri="{FF2B5EF4-FFF2-40B4-BE49-F238E27FC236}">
                  <a16:creationId xmlns:a16="http://schemas.microsoft.com/office/drawing/2014/main" id="{F640CF32-681A-2462-6867-CB8D16EBB74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96456" y="1609979"/>
              <a:ext cx="375920" cy="269239"/>
            </a:xfrm>
            <a:prstGeom prst="rect">
              <a:avLst/>
            </a:prstGeom>
          </p:spPr>
        </p:pic>
        <p:pic>
          <p:nvPicPr>
            <p:cNvPr id="135" name="object 44">
              <a:extLst>
                <a:ext uri="{FF2B5EF4-FFF2-40B4-BE49-F238E27FC236}">
                  <a16:creationId xmlns:a16="http://schemas.microsoft.com/office/drawing/2014/main" id="{B91D60C2-6280-4297-12D7-DCEB506DA807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64300" y="1609725"/>
              <a:ext cx="376554" cy="269239"/>
            </a:xfrm>
            <a:prstGeom prst="rect">
              <a:avLst/>
            </a:prstGeom>
          </p:spPr>
        </p:pic>
      </p:grpSp>
      <p:pic>
        <p:nvPicPr>
          <p:cNvPr id="136" name="object 45">
            <a:extLst>
              <a:ext uri="{FF2B5EF4-FFF2-40B4-BE49-F238E27FC236}">
                <a16:creationId xmlns:a16="http://schemas.microsoft.com/office/drawing/2014/main" id="{3BC7E8A8-0C10-6897-935E-CFDA797523B5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908292" y="1188910"/>
            <a:ext cx="538479" cy="270700"/>
          </a:xfrm>
          <a:prstGeom prst="rect">
            <a:avLst/>
          </a:prstGeom>
        </p:spPr>
      </p:pic>
      <p:grpSp>
        <p:nvGrpSpPr>
          <p:cNvPr id="137" name="object 46">
            <a:extLst>
              <a:ext uri="{FF2B5EF4-FFF2-40B4-BE49-F238E27FC236}">
                <a16:creationId xmlns:a16="http://schemas.microsoft.com/office/drawing/2014/main" id="{05A17DAF-0B14-E1D4-8630-95C3D1FFBC1C}"/>
              </a:ext>
            </a:extLst>
          </p:cNvPr>
          <p:cNvGrpSpPr/>
          <p:nvPr/>
        </p:nvGrpSpPr>
        <p:grpSpPr>
          <a:xfrm>
            <a:off x="7613395" y="1169543"/>
            <a:ext cx="809625" cy="335280"/>
            <a:chOff x="7657718" y="1591056"/>
            <a:chExt cx="809625" cy="335280"/>
          </a:xfrm>
        </p:grpSpPr>
        <p:pic>
          <p:nvPicPr>
            <p:cNvPr id="138" name="object 47">
              <a:extLst>
                <a:ext uri="{FF2B5EF4-FFF2-40B4-BE49-F238E27FC236}">
                  <a16:creationId xmlns:a16="http://schemas.microsoft.com/office/drawing/2014/main" id="{CC704EF0-6529-2B96-A3F0-44A5ADAD207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57718" y="1591056"/>
              <a:ext cx="264159" cy="335279"/>
            </a:xfrm>
            <a:prstGeom prst="rect">
              <a:avLst/>
            </a:prstGeom>
          </p:spPr>
        </p:pic>
        <p:pic>
          <p:nvPicPr>
            <p:cNvPr id="139" name="object 48">
              <a:extLst>
                <a:ext uri="{FF2B5EF4-FFF2-40B4-BE49-F238E27FC236}">
                  <a16:creationId xmlns:a16="http://schemas.microsoft.com/office/drawing/2014/main" id="{3954EEB7-BF74-7703-35A7-BB9084CF707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90915" y="1609979"/>
              <a:ext cx="375920" cy="269239"/>
            </a:xfrm>
            <a:prstGeom prst="rect">
              <a:avLst/>
            </a:prstGeom>
          </p:spPr>
        </p:pic>
        <p:pic>
          <p:nvPicPr>
            <p:cNvPr id="140" name="object 49">
              <a:extLst>
                <a:ext uri="{FF2B5EF4-FFF2-40B4-BE49-F238E27FC236}">
                  <a16:creationId xmlns:a16="http://schemas.microsoft.com/office/drawing/2014/main" id="{CC4801B4-9313-8F79-E14B-D030BEC1A3C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59013" y="1609725"/>
              <a:ext cx="375920" cy="269239"/>
            </a:xfrm>
            <a:prstGeom prst="rect">
              <a:avLst/>
            </a:prstGeom>
          </p:spPr>
        </p:pic>
      </p:grpSp>
      <p:pic>
        <p:nvPicPr>
          <p:cNvPr id="141" name="object 50">
            <a:extLst>
              <a:ext uri="{FF2B5EF4-FFF2-40B4-BE49-F238E27FC236}">
                <a16:creationId xmlns:a16="http://schemas.microsoft.com/office/drawing/2014/main" id="{499A078C-28A8-BB1F-C8C6-06B569E19A75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302752" y="1188910"/>
            <a:ext cx="538480" cy="2707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5570" y="184150"/>
            <a:ext cx="9814560" cy="7434580"/>
          </a:xfrm>
          <a:custGeom>
            <a:avLst/>
            <a:gdLst/>
            <a:ahLst/>
            <a:cxnLst/>
            <a:rect l="l" t="t" r="r" b="b"/>
            <a:pathLst>
              <a:path w="9814560" h="7434580">
                <a:moveTo>
                  <a:pt x="0" y="7434580"/>
                </a:moveTo>
                <a:lnTo>
                  <a:pt x="9814560" y="7434580"/>
                </a:lnTo>
                <a:lnTo>
                  <a:pt x="9814560" y="0"/>
                </a:lnTo>
                <a:lnTo>
                  <a:pt x="0" y="0"/>
                </a:lnTo>
                <a:lnTo>
                  <a:pt x="0" y="7434580"/>
                </a:lnTo>
                <a:close/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0" name="objec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747185"/>
              </p:ext>
            </p:extLst>
          </p:nvPr>
        </p:nvGraphicFramePr>
        <p:xfrm>
          <a:off x="274008" y="1800686"/>
          <a:ext cx="2880845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3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60" dirty="0">
                          <a:latin typeface="Tahoma"/>
                          <a:cs typeface="Tahoma"/>
                        </a:rPr>
                        <a:t>1.-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2.-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35" dirty="0">
                          <a:latin typeface="Tahoma"/>
                          <a:cs typeface="Tahoma"/>
                        </a:rPr>
                        <a:t>3.-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05" dirty="0">
                          <a:latin typeface="Tahoma"/>
                          <a:cs typeface="Tahoma"/>
                        </a:rPr>
                        <a:t>4.-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5.-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00" dirty="0">
                          <a:latin typeface="Tahoma"/>
                          <a:cs typeface="Tahoma"/>
                        </a:rPr>
                        <a:t>6.-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20" dirty="0">
                          <a:latin typeface="Tahoma"/>
                          <a:cs typeface="Tahoma"/>
                        </a:rPr>
                        <a:t>7.-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05" dirty="0">
                          <a:latin typeface="Tahoma"/>
                          <a:cs typeface="Tahoma"/>
                        </a:rPr>
                        <a:t>8.-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9.-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10.-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85" dirty="0">
                          <a:latin typeface="Tahoma"/>
                          <a:cs typeface="Tahoma"/>
                        </a:rPr>
                        <a:t>11.-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12.-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70" dirty="0">
                          <a:latin typeface="Tahoma"/>
                          <a:cs typeface="Tahoma"/>
                        </a:rPr>
                        <a:t>13.-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14.-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15.-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45" dirty="0">
                          <a:latin typeface="Tahoma"/>
                          <a:cs typeface="Tahoma"/>
                        </a:rPr>
                        <a:t>16.-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60" dirty="0">
                          <a:latin typeface="Tahoma"/>
                          <a:cs typeface="Tahoma"/>
                        </a:rPr>
                        <a:t>17.-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18.-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19.-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80" dirty="0">
                          <a:latin typeface="Tahoma"/>
                          <a:cs typeface="Tahoma"/>
                        </a:rPr>
                        <a:t>20.-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21.-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72990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22.-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47076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16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23.-</a:t>
                      </a: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318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24.-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01492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16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25.-</a:t>
                      </a: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709324"/>
                  </a:ext>
                </a:extLst>
              </a:tr>
            </a:tbl>
          </a:graphicData>
        </a:graphic>
      </p:graphicFrame>
      <p:grpSp>
        <p:nvGrpSpPr>
          <p:cNvPr id="17" name="object 17"/>
          <p:cNvGrpSpPr/>
          <p:nvPr/>
        </p:nvGrpSpPr>
        <p:grpSpPr>
          <a:xfrm>
            <a:off x="291596" y="272351"/>
            <a:ext cx="9462508" cy="655764"/>
            <a:chOff x="124460" y="375920"/>
            <a:chExt cx="9827260" cy="889000"/>
          </a:xfrm>
          <a:solidFill>
            <a:srgbClr val="FF9933"/>
          </a:solidFill>
        </p:grpSpPr>
        <p:sp>
          <p:nvSpPr>
            <p:cNvPr id="18" name="object 18"/>
            <p:cNvSpPr/>
            <p:nvPr/>
          </p:nvSpPr>
          <p:spPr>
            <a:xfrm>
              <a:off x="130810" y="382270"/>
              <a:ext cx="9814560" cy="876300"/>
            </a:xfrm>
            <a:custGeom>
              <a:avLst/>
              <a:gdLst/>
              <a:ahLst/>
              <a:cxnLst/>
              <a:rect l="l" t="t" r="r" b="b"/>
              <a:pathLst>
                <a:path w="9814560" h="876300">
                  <a:moveTo>
                    <a:pt x="0" y="0"/>
                  </a:moveTo>
                  <a:lnTo>
                    <a:pt x="0" y="876300"/>
                  </a:lnTo>
                  <a:lnTo>
                    <a:pt x="9814560" y="701040"/>
                  </a:lnTo>
                  <a:lnTo>
                    <a:pt x="9814560" y="17526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0810" y="382270"/>
              <a:ext cx="9814560" cy="876300"/>
            </a:xfrm>
            <a:custGeom>
              <a:avLst/>
              <a:gdLst/>
              <a:ahLst/>
              <a:cxnLst/>
              <a:rect l="l" t="t" r="r" b="b"/>
              <a:pathLst>
                <a:path w="9814560" h="876300">
                  <a:moveTo>
                    <a:pt x="0" y="876300"/>
                  </a:moveTo>
                  <a:lnTo>
                    <a:pt x="0" y="0"/>
                  </a:lnTo>
                  <a:lnTo>
                    <a:pt x="9814560" y="175260"/>
                  </a:lnTo>
                  <a:lnTo>
                    <a:pt x="9814560" y="701040"/>
                  </a:lnTo>
                  <a:lnTo>
                    <a:pt x="0" y="876300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aphicFrame>
        <p:nvGraphicFramePr>
          <p:cNvPr id="59" name="Tabla 58">
            <a:extLst>
              <a:ext uri="{FF2B5EF4-FFF2-40B4-BE49-F238E27FC236}">
                <a16:creationId xmlns:a16="http://schemas.microsoft.com/office/drawing/2014/main" id="{626152C5-D914-8946-B7D0-F2F20BAC0823}"/>
              </a:ext>
            </a:extLst>
          </p:cNvPr>
          <p:cNvGraphicFramePr>
            <a:graphicFrameLocks noGrp="1"/>
          </p:cNvGraphicFramePr>
          <p:nvPr/>
        </p:nvGraphicFramePr>
        <p:xfrm>
          <a:off x="3382328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0" name="Tabla 59">
            <a:extLst>
              <a:ext uri="{FF2B5EF4-FFF2-40B4-BE49-F238E27FC236}">
                <a16:creationId xmlns:a16="http://schemas.microsoft.com/office/drawing/2014/main" id="{AE66FFE7-533F-77AA-BFB1-5311C6F4F904}"/>
              </a:ext>
            </a:extLst>
          </p:cNvPr>
          <p:cNvGraphicFramePr>
            <a:graphicFrameLocks noGrp="1"/>
          </p:cNvGraphicFramePr>
          <p:nvPr/>
        </p:nvGraphicFramePr>
        <p:xfrm>
          <a:off x="4794250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1" name="Tabla 60">
            <a:extLst>
              <a:ext uri="{FF2B5EF4-FFF2-40B4-BE49-F238E27FC236}">
                <a16:creationId xmlns:a16="http://schemas.microsoft.com/office/drawing/2014/main" id="{B12821C4-0D2A-B653-9097-BFE289F4BCB8}"/>
              </a:ext>
            </a:extLst>
          </p:cNvPr>
          <p:cNvGraphicFramePr>
            <a:graphicFrameLocks noGrp="1"/>
          </p:cNvGraphicFramePr>
          <p:nvPr/>
        </p:nvGraphicFramePr>
        <p:xfrm>
          <a:off x="6172640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2" name="Tabla 61">
            <a:extLst>
              <a:ext uri="{FF2B5EF4-FFF2-40B4-BE49-F238E27FC236}">
                <a16:creationId xmlns:a16="http://schemas.microsoft.com/office/drawing/2014/main" id="{09518881-5E5E-68D1-9BA8-449A85891415}"/>
              </a:ext>
            </a:extLst>
          </p:cNvPr>
          <p:cNvGraphicFramePr>
            <a:graphicFrameLocks noGrp="1"/>
          </p:cNvGraphicFramePr>
          <p:nvPr/>
        </p:nvGraphicFramePr>
        <p:xfrm>
          <a:off x="7569495" y="1789694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pic>
        <p:nvPicPr>
          <p:cNvPr id="160" name="Imagen 159">
            <a:extLst>
              <a:ext uri="{FF2B5EF4-FFF2-40B4-BE49-F238E27FC236}">
                <a16:creationId xmlns:a16="http://schemas.microsoft.com/office/drawing/2014/main" id="{ECF1EF5B-A87A-0C11-D8B0-08C3711FC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652" y="159916"/>
            <a:ext cx="3380855" cy="780119"/>
          </a:xfrm>
          <a:prstGeom prst="rect">
            <a:avLst/>
          </a:prstGeom>
        </p:spPr>
      </p:pic>
      <p:sp>
        <p:nvSpPr>
          <p:cNvPr id="38" name="object 25">
            <a:extLst>
              <a:ext uri="{FF2B5EF4-FFF2-40B4-BE49-F238E27FC236}">
                <a16:creationId xmlns:a16="http://schemas.microsoft.com/office/drawing/2014/main" id="{2DF4970D-2FDF-3437-5D63-14F4C67F38A0}"/>
              </a:ext>
            </a:extLst>
          </p:cNvPr>
          <p:cNvSpPr txBox="1"/>
          <p:nvPr/>
        </p:nvSpPr>
        <p:spPr>
          <a:xfrm>
            <a:off x="8976300" y="693889"/>
            <a:ext cx="672107" cy="993726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40"/>
              </a:spcBef>
            </a:pPr>
            <a:r>
              <a:rPr sz="1400" b="1" spc="100" dirty="0">
                <a:latin typeface="CCMediterraneo" panose="02000603000000000000" pitchFamily="2" charset="0"/>
                <a:ea typeface="CCMediterraneo" panose="02000603000000000000" pitchFamily="2" charset="0"/>
                <a:cs typeface="Trebuchet MS"/>
              </a:rPr>
              <a:t>Asistencias</a:t>
            </a:r>
          </a:p>
          <a:p>
            <a:pPr marL="26034" marR="5080" indent="-13970">
              <a:lnSpc>
                <a:spcPct val="101899"/>
              </a:lnSpc>
              <a:spcBef>
                <a:spcPts val="240"/>
              </a:spcBef>
            </a:pPr>
            <a:r>
              <a:rPr sz="1400" b="1" spc="100" dirty="0">
                <a:latin typeface="CCMediterraneo" panose="02000603000000000000" pitchFamily="2" charset="0"/>
                <a:ea typeface="CCMediterraneo" panose="02000603000000000000" pitchFamily="2" charset="0"/>
                <a:cs typeface="Trebuchet MS"/>
              </a:rPr>
              <a:t>Justificadas  Faltas</a:t>
            </a:r>
          </a:p>
        </p:txBody>
      </p:sp>
      <p:graphicFrame>
        <p:nvGraphicFramePr>
          <p:cNvPr id="39" name="Tabla 38">
            <a:extLst>
              <a:ext uri="{FF2B5EF4-FFF2-40B4-BE49-F238E27FC236}">
                <a16:creationId xmlns:a16="http://schemas.microsoft.com/office/drawing/2014/main" id="{91EAC67D-2F87-4D4F-9013-45F3EC9B52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528534"/>
              </p:ext>
            </p:extLst>
          </p:nvPr>
        </p:nvGraphicFramePr>
        <p:xfrm>
          <a:off x="8941586" y="1782709"/>
          <a:ext cx="701628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15118583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923622418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321575955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784324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30873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00021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04108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96002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44035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5495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2334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67845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30917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2343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4551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51956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775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8631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0529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135674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57076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51287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4024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215475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99909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740383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8209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274247"/>
                  </a:ext>
                </a:extLst>
              </a:tr>
            </a:tbl>
          </a:graphicData>
        </a:graphic>
      </p:graphicFrame>
      <p:pic>
        <p:nvPicPr>
          <p:cNvPr id="47" name="Imagen 46">
            <a:extLst>
              <a:ext uri="{FF2B5EF4-FFF2-40B4-BE49-F238E27FC236}">
                <a16:creationId xmlns:a16="http://schemas.microsoft.com/office/drawing/2014/main" id="{C22912CA-BEB9-22E0-240B-333852535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952" y="869160"/>
            <a:ext cx="1002881" cy="868811"/>
          </a:xfrm>
          <a:prstGeom prst="rect">
            <a:avLst/>
          </a:prstGeom>
        </p:spPr>
      </p:pic>
      <p:sp>
        <p:nvSpPr>
          <p:cNvPr id="14" name="object 4">
            <a:extLst>
              <a:ext uri="{FF2B5EF4-FFF2-40B4-BE49-F238E27FC236}">
                <a16:creationId xmlns:a16="http://schemas.microsoft.com/office/drawing/2014/main" id="{5628AE92-4B64-2335-9940-C40F9E21A895}"/>
              </a:ext>
            </a:extLst>
          </p:cNvPr>
          <p:cNvSpPr txBox="1"/>
          <p:nvPr/>
        </p:nvSpPr>
        <p:spPr>
          <a:xfrm>
            <a:off x="8074024" y="229443"/>
            <a:ext cx="1781429" cy="28341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" sz="1750" spc="-95" dirty="0">
                <a:latin typeface="Trebuchet MS"/>
                <a:cs typeface="Trebuchet MS"/>
              </a:rPr>
              <a:t>CURSO 2025-2026</a:t>
            </a:r>
            <a:endParaRPr sz="1750" dirty="0">
              <a:latin typeface="Trebuchet MS"/>
              <a:cs typeface="Trebuchet MS"/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606B1EDB-7ED1-DCF2-91F7-B99570DF7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2139" y="224161"/>
            <a:ext cx="1967822" cy="355823"/>
          </a:xfrm>
          <a:prstGeom prst="rect">
            <a:avLst/>
          </a:prstGeom>
        </p:spPr>
      </p:pic>
      <p:graphicFrame>
        <p:nvGraphicFramePr>
          <p:cNvPr id="35" name="object 11">
            <a:extLst>
              <a:ext uri="{FF2B5EF4-FFF2-40B4-BE49-F238E27FC236}">
                <a16:creationId xmlns:a16="http://schemas.microsoft.com/office/drawing/2014/main" id="{389616FC-45FF-2C5C-3880-BAC0999143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103526"/>
              </p:ext>
            </p:extLst>
          </p:nvPr>
        </p:nvGraphicFramePr>
        <p:xfrm>
          <a:off x="1974850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2857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6" name="object 12">
            <a:extLst>
              <a:ext uri="{FF2B5EF4-FFF2-40B4-BE49-F238E27FC236}">
                <a16:creationId xmlns:a16="http://schemas.microsoft.com/office/drawing/2014/main" id="{5E040A96-7E84-FD16-7259-4273643F5565}"/>
              </a:ext>
            </a:extLst>
          </p:cNvPr>
          <p:cNvGrpSpPr/>
          <p:nvPr/>
        </p:nvGrpSpPr>
        <p:grpSpPr>
          <a:xfrm>
            <a:off x="2032762" y="1169543"/>
            <a:ext cx="808990" cy="335280"/>
            <a:chOff x="2077085" y="1591056"/>
            <a:chExt cx="808990" cy="335280"/>
          </a:xfrm>
        </p:grpSpPr>
        <p:pic>
          <p:nvPicPr>
            <p:cNvPr id="37" name="object 13">
              <a:extLst>
                <a:ext uri="{FF2B5EF4-FFF2-40B4-BE49-F238E27FC236}">
                  <a16:creationId xmlns:a16="http://schemas.microsoft.com/office/drawing/2014/main" id="{9ED5FFE9-D672-00F0-1B3A-A6AA66F9302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77085" y="1591056"/>
              <a:ext cx="264160" cy="335279"/>
            </a:xfrm>
            <a:prstGeom prst="rect">
              <a:avLst/>
            </a:prstGeom>
          </p:spPr>
        </p:pic>
        <p:pic>
          <p:nvPicPr>
            <p:cNvPr id="40" name="object 14">
              <a:extLst>
                <a:ext uri="{FF2B5EF4-FFF2-40B4-BE49-F238E27FC236}">
                  <a16:creationId xmlns:a16="http://schemas.microsoft.com/office/drawing/2014/main" id="{8650F0CF-BB75-EFBC-A2E5-FE6AE327125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10155" y="1609979"/>
              <a:ext cx="375919" cy="269239"/>
            </a:xfrm>
            <a:prstGeom prst="rect">
              <a:avLst/>
            </a:prstGeom>
          </p:spPr>
        </p:pic>
        <p:pic>
          <p:nvPicPr>
            <p:cNvPr id="41" name="object 15">
              <a:extLst>
                <a:ext uri="{FF2B5EF4-FFF2-40B4-BE49-F238E27FC236}">
                  <a16:creationId xmlns:a16="http://schemas.microsoft.com/office/drawing/2014/main" id="{81E833DE-486C-B3B6-6FFE-C19309D27EC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78380" y="1609725"/>
              <a:ext cx="375919" cy="269239"/>
            </a:xfrm>
            <a:prstGeom prst="rect">
              <a:avLst/>
            </a:prstGeom>
          </p:spPr>
        </p:pic>
      </p:grpSp>
      <p:pic>
        <p:nvPicPr>
          <p:cNvPr id="48" name="object 16">
            <a:extLst>
              <a:ext uri="{FF2B5EF4-FFF2-40B4-BE49-F238E27FC236}">
                <a16:creationId xmlns:a16="http://schemas.microsoft.com/office/drawing/2014/main" id="{7F7D982A-5789-B8CF-8C6A-5E28417F97C6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722118" y="1188910"/>
            <a:ext cx="538480" cy="270700"/>
          </a:xfrm>
          <a:prstGeom prst="rect">
            <a:avLst/>
          </a:prstGeom>
        </p:spPr>
      </p:pic>
      <p:graphicFrame>
        <p:nvGraphicFramePr>
          <p:cNvPr id="49" name="object 27">
            <a:extLst>
              <a:ext uri="{FF2B5EF4-FFF2-40B4-BE49-F238E27FC236}">
                <a16:creationId xmlns:a16="http://schemas.microsoft.com/office/drawing/2014/main" id="{A7D87267-1533-A536-F011-603A92790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499465"/>
              </p:ext>
            </p:extLst>
          </p:nvPr>
        </p:nvGraphicFramePr>
        <p:xfrm>
          <a:off x="3369944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699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873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" name="object 28">
            <a:extLst>
              <a:ext uri="{FF2B5EF4-FFF2-40B4-BE49-F238E27FC236}">
                <a16:creationId xmlns:a16="http://schemas.microsoft.com/office/drawing/2014/main" id="{0D1D19E1-F4EB-122D-CBF8-522DDDB5E4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620257"/>
              </p:ext>
            </p:extLst>
          </p:nvPr>
        </p:nvGraphicFramePr>
        <p:xfrm>
          <a:off x="4765167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937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" name="object 29">
            <a:extLst>
              <a:ext uri="{FF2B5EF4-FFF2-40B4-BE49-F238E27FC236}">
                <a16:creationId xmlns:a16="http://schemas.microsoft.com/office/drawing/2014/main" id="{F3E913AF-B728-603F-C148-99DAB6C28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390152"/>
              </p:ext>
            </p:extLst>
          </p:nvPr>
        </p:nvGraphicFramePr>
        <p:xfrm>
          <a:off x="6160261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826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334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" name="object 30">
            <a:extLst>
              <a:ext uri="{FF2B5EF4-FFF2-40B4-BE49-F238E27FC236}">
                <a16:creationId xmlns:a16="http://schemas.microsoft.com/office/drawing/2014/main" id="{53050E5E-7117-4ECC-C659-8BE30A2516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770103"/>
              </p:ext>
            </p:extLst>
          </p:nvPr>
        </p:nvGraphicFramePr>
        <p:xfrm>
          <a:off x="7555357" y="1146175"/>
          <a:ext cx="1162048" cy="530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85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30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31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55" name="object 31">
            <a:extLst>
              <a:ext uri="{FF2B5EF4-FFF2-40B4-BE49-F238E27FC236}">
                <a16:creationId xmlns:a16="http://schemas.microsoft.com/office/drawing/2014/main" id="{7BC880BF-6313-B799-3ED3-1CE465ACA1A1}"/>
              </a:ext>
            </a:extLst>
          </p:cNvPr>
          <p:cNvGrpSpPr/>
          <p:nvPr/>
        </p:nvGrpSpPr>
        <p:grpSpPr>
          <a:xfrm>
            <a:off x="3433191" y="1175893"/>
            <a:ext cx="809625" cy="335280"/>
            <a:chOff x="3477514" y="1597406"/>
            <a:chExt cx="809625" cy="335280"/>
          </a:xfrm>
        </p:grpSpPr>
        <p:pic>
          <p:nvPicPr>
            <p:cNvPr id="56" name="object 32">
              <a:extLst>
                <a:ext uri="{FF2B5EF4-FFF2-40B4-BE49-F238E27FC236}">
                  <a16:creationId xmlns:a16="http://schemas.microsoft.com/office/drawing/2014/main" id="{AFD60409-38E9-F1D5-B027-4A5E51D0B7D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77514" y="1597406"/>
              <a:ext cx="264795" cy="335279"/>
            </a:xfrm>
            <a:prstGeom prst="rect">
              <a:avLst/>
            </a:prstGeom>
          </p:spPr>
        </p:pic>
        <p:pic>
          <p:nvPicPr>
            <p:cNvPr id="57" name="object 33">
              <a:extLst>
                <a:ext uri="{FF2B5EF4-FFF2-40B4-BE49-F238E27FC236}">
                  <a16:creationId xmlns:a16="http://schemas.microsoft.com/office/drawing/2014/main" id="{B5F9F4B9-2C67-C95A-2690-1858995E6E0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10965" y="1616329"/>
              <a:ext cx="375920" cy="269239"/>
            </a:xfrm>
            <a:prstGeom prst="rect">
              <a:avLst/>
            </a:prstGeom>
          </p:spPr>
        </p:pic>
        <p:pic>
          <p:nvPicPr>
            <p:cNvPr id="58" name="object 34">
              <a:extLst>
                <a:ext uri="{FF2B5EF4-FFF2-40B4-BE49-F238E27FC236}">
                  <a16:creationId xmlns:a16="http://schemas.microsoft.com/office/drawing/2014/main" id="{57147754-0AB1-F098-8BFC-46C7C12A3A1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78809" y="1616075"/>
              <a:ext cx="375920" cy="269239"/>
            </a:xfrm>
            <a:prstGeom prst="rect">
              <a:avLst/>
            </a:prstGeom>
          </p:spPr>
        </p:pic>
      </p:grpSp>
      <p:pic>
        <p:nvPicPr>
          <p:cNvPr id="63" name="object 35">
            <a:extLst>
              <a:ext uri="{FF2B5EF4-FFF2-40B4-BE49-F238E27FC236}">
                <a16:creationId xmlns:a16="http://schemas.microsoft.com/office/drawing/2014/main" id="{CDEA6247-12BB-8757-8D5E-07BB5BB67E94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122928" y="1195578"/>
            <a:ext cx="538479" cy="270383"/>
          </a:xfrm>
          <a:prstGeom prst="rect">
            <a:avLst/>
          </a:prstGeom>
        </p:spPr>
      </p:pic>
      <p:grpSp>
        <p:nvGrpSpPr>
          <p:cNvPr id="128" name="object 36">
            <a:extLst>
              <a:ext uri="{FF2B5EF4-FFF2-40B4-BE49-F238E27FC236}">
                <a16:creationId xmlns:a16="http://schemas.microsoft.com/office/drawing/2014/main" id="{3DB86D9E-B1C9-77C0-FBCB-EB68F08ADF87}"/>
              </a:ext>
            </a:extLst>
          </p:cNvPr>
          <p:cNvGrpSpPr/>
          <p:nvPr/>
        </p:nvGrpSpPr>
        <p:grpSpPr>
          <a:xfrm>
            <a:off x="4828286" y="1160907"/>
            <a:ext cx="809625" cy="335280"/>
            <a:chOff x="4872609" y="1582420"/>
            <a:chExt cx="809625" cy="335280"/>
          </a:xfrm>
        </p:grpSpPr>
        <p:pic>
          <p:nvPicPr>
            <p:cNvPr id="129" name="object 37">
              <a:extLst>
                <a:ext uri="{FF2B5EF4-FFF2-40B4-BE49-F238E27FC236}">
                  <a16:creationId xmlns:a16="http://schemas.microsoft.com/office/drawing/2014/main" id="{FF23EC13-60EB-2E72-A358-F8719E9518A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72609" y="1582420"/>
              <a:ext cx="264160" cy="335279"/>
            </a:xfrm>
            <a:prstGeom prst="rect">
              <a:avLst/>
            </a:prstGeom>
          </p:spPr>
        </p:pic>
        <p:pic>
          <p:nvPicPr>
            <p:cNvPr id="130" name="object 38">
              <a:extLst>
                <a:ext uri="{FF2B5EF4-FFF2-40B4-BE49-F238E27FC236}">
                  <a16:creationId xmlns:a16="http://schemas.microsoft.com/office/drawing/2014/main" id="{B3764951-3B35-C96B-7A9E-4FBEA4AE6FC3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05679" y="1601152"/>
              <a:ext cx="376554" cy="269557"/>
            </a:xfrm>
            <a:prstGeom prst="rect">
              <a:avLst/>
            </a:prstGeom>
          </p:spPr>
        </p:pic>
        <p:pic>
          <p:nvPicPr>
            <p:cNvPr id="131" name="object 39">
              <a:extLst>
                <a:ext uri="{FF2B5EF4-FFF2-40B4-BE49-F238E27FC236}">
                  <a16:creationId xmlns:a16="http://schemas.microsoft.com/office/drawing/2014/main" id="{2C2F0C25-21C3-AC8C-EA76-D3731BF27E1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73904" y="1601216"/>
              <a:ext cx="375920" cy="269239"/>
            </a:xfrm>
            <a:prstGeom prst="rect">
              <a:avLst/>
            </a:prstGeom>
          </p:spPr>
        </p:pic>
      </p:grpSp>
      <p:pic>
        <p:nvPicPr>
          <p:cNvPr id="132" name="object 40">
            <a:extLst>
              <a:ext uri="{FF2B5EF4-FFF2-40B4-BE49-F238E27FC236}">
                <a16:creationId xmlns:a16="http://schemas.microsoft.com/office/drawing/2014/main" id="{D765A7CB-C368-13B6-88DA-23BF1383EC89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517642" y="1180274"/>
            <a:ext cx="539114" cy="271081"/>
          </a:xfrm>
          <a:prstGeom prst="rect">
            <a:avLst/>
          </a:prstGeom>
        </p:spPr>
      </p:pic>
      <p:grpSp>
        <p:nvGrpSpPr>
          <p:cNvPr id="133" name="object 41">
            <a:extLst>
              <a:ext uri="{FF2B5EF4-FFF2-40B4-BE49-F238E27FC236}">
                <a16:creationId xmlns:a16="http://schemas.microsoft.com/office/drawing/2014/main" id="{3BCD32F1-7605-52E3-9BCC-0EEE7586AAC5}"/>
              </a:ext>
            </a:extLst>
          </p:cNvPr>
          <p:cNvGrpSpPr/>
          <p:nvPr/>
        </p:nvGrpSpPr>
        <p:grpSpPr>
          <a:xfrm>
            <a:off x="6218936" y="1169543"/>
            <a:ext cx="809625" cy="335280"/>
            <a:chOff x="6263259" y="1591056"/>
            <a:chExt cx="809625" cy="335280"/>
          </a:xfrm>
        </p:grpSpPr>
        <p:pic>
          <p:nvPicPr>
            <p:cNvPr id="134" name="object 42">
              <a:extLst>
                <a:ext uri="{FF2B5EF4-FFF2-40B4-BE49-F238E27FC236}">
                  <a16:creationId xmlns:a16="http://schemas.microsoft.com/office/drawing/2014/main" id="{ADB46FEC-9E30-BB3E-D023-0638649D246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63259" y="1591056"/>
              <a:ext cx="264160" cy="335279"/>
            </a:xfrm>
            <a:prstGeom prst="rect">
              <a:avLst/>
            </a:prstGeom>
          </p:spPr>
        </p:pic>
        <p:pic>
          <p:nvPicPr>
            <p:cNvPr id="135" name="object 43">
              <a:extLst>
                <a:ext uri="{FF2B5EF4-FFF2-40B4-BE49-F238E27FC236}">
                  <a16:creationId xmlns:a16="http://schemas.microsoft.com/office/drawing/2014/main" id="{186FE1F0-1FF5-6424-9964-1611187943A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96456" y="1609979"/>
              <a:ext cx="375920" cy="269239"/>
            </a:xfrm>
            <a:prstGeom prst="rect">
              <a:avLst/>
            </a:prstGeom>
          </p:spPr>
        </p:pic>
        <p:pic>
          <p:nvPicPr>
            <p:cNvPr id="136" name="object 44">
              <a:extLst>
                <a:ext uri="{FF2B5EF4-FFF2-40B4-BE49-F238E27FC236}">
                  <a16:creationId xmlns:a16="http://schemas.microsoft.com/office/drawing/2014/main" id="{65BC1D56-ADD8-2CC7-6A0C-F92AB8A1CAEF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64300" y="1609725"/>
              <a:ext cx="376554" cy="269239"/>
            </a:xfrm>
            <a:prstGeom prst="rect">
              <a:avLst/>
            </a:prstGeom>
          </p:spPr>
        </p:pic>
      </p:grpSp>
      <p:pic>
        <p:nvPicPr>
          <p:cNvPr id="137" name="object 45">
            <a:extLst>
              <a:ext uri="{FF2B5EF4-FFF2-40B4-BE49-F238E27FC236}">
                <a16:creationId xmlns:a16="http://schemas.microsoft.com/office/drawing/2014/main" id="{220C8D76-D929-3DE7-5950-663BB0A4BDB5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08292" y="1188910"/>
            <a:ext cx="538479" cy="270700"/>
          </a:xfrm>
          <a:prstGeom prst="rect">
            <a:avLst/>
          </a:prstGeom>
        </p:spPr>
      </p:pic>
      <p:grpSp>
        <p:nvGrpSpPr>
          <p:cNvPr id="138" name="object 46">
            <a:extLst>
              <a:ext uri="{FF2B5EF4-FFF2-40B4-BE49-F238E27FC236}">
                <a16:creationId xmlns:a16="http://schemas.microsoft.com/office/drawing/2014/main" id="{CE6F6CD2-CDAB-3292-A072-78B493900B73}"/>
              </a:ext>
            </a:extLst>
          </p:cNvPr>
          <p:cNvGrpSpPr/>
          <p:nvPr/>
        </p:nvGrpSpPr>
        <p:grpSpPr>
          <a:xfrm>
            <a:off x="7613395" y="1169543"/>
            <a:ext cx="809625" cy="335280"/>
            <a:chOff x="7657718" y="1591056"/>
            <a:chExt cx="809625" cy="335280"/>
          </a:xfrm>
        </p:grpSpPr>
        <p:pic>
          <p:nvPicPr>
            <p:cNvPr id="139" name="object 47">
              <a:extLst>
                <a:ext uri="{FF2B5EF4-FFF2-40B4-BE49-F238E27FC236}">
                  <a16:creationId xmlns:a16="http://schemas.microsoft.com/office/drawing/2014/main" id="{79225022-1655-F878-7FE7-8A0A2B46966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57718" y="1591056"/>
              <a:ext cx="264159" cy="335279"/>
            </a:xfrm>
            <a:prstGeom prst="rect">
              <a:avLst/>
            </a:prstGeom>
          </p:spPr>
        </p:pic>
        <p:pic>
          <p:nvPicPr>
            <p:cNvPr id="140" name="object 48">
              <a:extLst>
                <a:ext uri="{FF2B5EF4-FFF2-40B4-BE49-F238E27FC236}">
                  <a16:creationId xmlns:a16="http://schemas.microsoft.com/office/drawing/2014/main" id="{F90EDA43-4D2C-8F5B-281B-C2D8A706C08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0915" y="1609979"/>
              <a:ext cx="375920" cy="269239"/>
            </a:xfrm>
            <a:prstGeom prst="rect">
              <a:avLst/>
            </a:prstGeom>
          </p:spPr>
        </p:pic>
        <p:pic>
          <p:nvPicPr>
            <p:cNvPr id="141" name="object 49">
              <a:extLst>
                <a:ext uri="{FF2B5EF4-FFF2-40B4-BE49-F238E27FC236}">
                  <a16:creationId xmlns:a16="http://schemas.microsoft.com/office/drawing/2014/main" id="{8C26794D-A6DF-1536-E1AD-667BDE1EEA7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59013" y="1609725"/>
              <a:ext cx="375920" cy="269239"/>
            </a:xfrm>
            <a:prstGeom prst="rect">
              <a:avLst/>
            </a:prstGeom>
          </p:spPr>
        </p:pic>
      </p:grpSp>
      <p:pic>
        <p:nvPicPr>
          <p:cNvPr id="142" name="object 50">
            <a:extLst>
              <a:ext uri="{FF2B5EF4-FFF2-40B4-BE49-F238E27FC236}">
                <a16:creationId xmlns:a16="http://schemas.microsoft.com/office/drawing/2014/main" id="{7F179754-1233-EBBA-B671-F771CE86D26B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02752" y="1188910"/>
            <a:ext cx="538480" cy="2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07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5570" y="184150"/>
            <a:ext cx="9814560" cy="7434580"/>
          </a:xfrm>
          <a:custGeom>
            <a:avLst/>
            <a:gdLst/>
            <a:ahLst/>
            <a:cxnLst/>
            <a:rect l="l" t="t" r="r" b="b"/>
            <a:pathLst>
              <a:path w="9814560" h="7434580">
                <a:moveTo>
                  <a:pt x="0" y="7434580"/>
                </a:moveTo>
                <a:lnTo>
                  <a:pt x="9814560" y="7434580"/>
                </a:lnTo>
                <a:lnTo>
                  <a:pt x="9814560" y="0"/>
                </a:lnTo>
                <a:lnTo>
                  <a:pt x="0" y="0"/>
                </a:lnTo>
                <a:lnTo>
                  <a:pt x="0" y="7434580"/>
                </a:lnTo>
                <a:close/>
              </a:path>
            </a:pathLst>
          </a:custGeom>
          <a:ln w="38100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274008" y="1800686"/>
          <a:ext cx="2880845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3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60" dirty="0">
                          <a:latin typeface="Tahoma"/>
                          <a:cs typeface="Tahoma"/>
                        </a:rPr>
                        <a:t>1.-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2.-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35" dirty="0">
                          <a:latin typeface="Tahoma"/>
                          <a:cs typeface="Tahoma"/>
                        </a:rPr>
                        <a:t>3.-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05" dirty="0">
                          <a:latin typeface="Tahoma"/>
                          <a:cs typeface="Tahoma"/>
                        </a:rPr>
                        <a:t>4.-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5.-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00" dirty="0">
                          <a:latin typeface="Tahoma"/>
                          <a:cs typeface="Tahoma"/>
                        </a:rPr>
                        <a:t>6.-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20" dirty="0">
                          <a:latin typeface="Tahoma"/>
                          <a:cs typeface="Tahoma"/>
                        </a:rPr>
                        <a:t>7.-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05" dirty="0">
                          <a:latin typeface="Tahoma"/>
                          <a:cs typeface="Tahoma"/>
                        </a:rPr>
                        <a:t>8.-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9.-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10.-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85" dirty="0">
                          <a:latin typeface="Tahoma"/>
                          <a:cs typeface="Tahoma"/>
                        </a:rPr>
                        <a:t>11.-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12.-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70" dirty="0">
                          <a:latin typeface="Tahoma"/>
                          <a:cs typeface="Tahoma"/>
                        </a:rPr>
                        <a:t>13.-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14.-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15.-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45" dirty="0">
                          <a:latin typeface="Tahoma"/>
                          <a:cs typeface="Tahoma"/>
                        </a:rPr>
                        <a:t>16.-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60" dirty="0">
                          <a:latin typeface="Tahoma"/>
                          <a:cs typeface="Tahoma"/>
                        </a:rPr>
                        <a:t>17.-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18.-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19.-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80" dirty="0">
                          <a:latin typeface="Tahoma"/>
                          <a:cs typeface="Tahoma"/>
                        </a:rPr>
                        <a:t>20.-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21.-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72990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22.-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47076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16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23.-</a:t>
                      </a: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318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24.-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01492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16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25.-</a:t>
                      </a: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709324"/>
                  </a:ext>
                </a:extLst>
              </a:tr>
            </a:tbl>
          </a:graphicData>
        </a:graphic>
      </p:graphicFrame>
      <p:grpSp>
        <p:nvGrpSpPr>
          <p:cNvPr id="17" name="object 17"/>
          <p:cNvGrpSpPr/>
          <p:nvPr/>
        </p:nvGrpSpPr>
        <p:grpSpPr>
          <a:xfrm>
            <a:off x="291596" y="272351"/>
            <a:ext cx="9462508" cy="655764"/>
            <a:chOff x="124460" y="375920"/>
            <a:chExt cx="9827260" cy="889000"/>
          </a:xfrm>
          <a:solidFill>
            <a:srgbClr val="00B0F0"/>
          </a:solidFill>
        </p:grpSpPr>
        <p:sp>
          <p:nvSpPr>
            <p:cNvPr id="18" name="object 18"/>
            <p:cNvSpPr/>
            <p:nvPr/>
          </p:nvSpPr>
          <p:spPr>
            <a:xfrm>
              <a:off x="130810" y="382270"/>
              <a:ext cx="9814560" cy="876300"/>
            </a:xfrm>
            <a:custGeom>
              <a:avLst/>
              <a:gdLst/>
              <a:ahLst/>
              <a:cxnLst/>
              <a:rect l="l" t="t" r="r" b="b"/>
              <a:pathLst>
                <a:path w="9814560" h="876300">
                  <a:moveTo>
                    <a:pt x="0" y="0"/>
                  </a:moveTo>
                  <a:lnTo>
                    <a:pt x="0" y="876300"/>
                  </a:lnTo>
                  <a:lnTo>
                    <a:pt x="9814560" y="701040"/>
                  </a:lnTo>
                  <a:lnTo>
                    <a:pt x="9814560" y="17526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0810" y="382270"/>
              <a:ext cx="9814560" cy="876300"/>
            </a:xfrm>
            <a:custGeom>
              <a:avLst/>
              <a:gdLst/>
              <a:ahLst/>
              <a:cxnLst/>
              <a:rect l="l" t="t" r="r" b="b"/>
              <a:pathLst>
                <a:path w="9814560" h="876300">
                  <a:moveTo>
                    <a:pt x="0" y="876300"/>
                  </a:moveTo>
                  <a:lnTo>
                    <a:pt x="0" y="0"/>
                  </a:lnTo>
                  <a:lnTo>
                    <a:pt x="9814560" y="175260"/>
                  </a:lnTo>
                  <a:lnTo>
                    <a:pt x="9814560" y="701040"/>
                  </a:lnTo>
                  <a:lnTo>
                    <a:pt x="0" y="876300"/>
                  </a:lnTo>
                  <a:close/>
                </a:path>
              </a:pathLst>
            </a:custGeom>
            <a:grpFill/>
            <a:ln w="12700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aphicFrame>
        <p:nvGraphicFramePr>
          <p:cNvPr id="59" name="Tabla 58">
            <a:extLst>
              <a:ext uri="{FF2B5EF4-FFF2-40B4-BE49-F238E27FC236}">
                <a16:creationId xmlns:a16="http://schemas.microsoft.com/office/drawing/2014/main" id="{626152C5-D914-8946-B7D0-F2F20BAC0823}"/>
              </a:ext>
            </a:extLst>
          </p:cNvPr>
          <p:cNvGraphicFramePr>
            <a:graphicFrameLocks noGrp="1"/>
          </p:cNvGraphicFramePr>
          <p:nvPr/>
        </p:nvGraphicFramePr>
        <p:xfrm>
          <a:off x="3382328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0" name="Tabla 59">
            <a:extLst>
              <a:ext uri="{FF2B5EF4-FFF2-40B4-BE49-F238E27FC236}">
                <a16:creationId xmlns:a16="http://schemas.microsoft.com/office/drawing/2014/main" id="{AE66FFE7-533F-77AA-BFB1-5311C6F4F904}"/>
              </a:ext>
            </a:extLst>
          </p:cNvPr>
          <p:cNvGraphicFramePr>
            <a:graphicFrameLocks noGrp="1"/>
          </p:cNvGraphicFramePr>
          <p:nvPr/>
        </p:nvGraphicFramePr>
        <p:xfrm>
          <a:off x="4794250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1" name="Tabla 60">
            <a:extLst>
              <a:ext uri="{FF2B5EF4-FFF2-40B4-BE49-F238E27FC236}">
                <a16:creationId xmlns:a16="http://schemas.microsoft.com/office/drawing/2014/main" id="{B12821C4-0D2A-B653-9097-BFE289F4BCB8}"/>
              </a:ext>
            </a:extLst>
          </p:cNvPr>
          <p:cNvGraphicFramePr>
            <a:graphicFrameLocks noGrp="1"/>
          </p:cNvGraphicFramePr>
          <p:nvPr/>
        </p:nvGraphicFramePr>
        <p:xfrm>
          <a:off x="6172640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pic>
        <p:nvPicPr>
          <p:cNvPr id="160" name="Imagen 159">
            <a:extLst>
              <a:ext uri="{FF2B5EF4-FFF2-40B4-BE49-F238E27FC236}">
                <a16:creationId xmlns:a16="http://schemas.microsoft.com/office/drawing/2014/main" id="{ECF1EF5B-A87A-0C11-D8B0-08C3711FC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652" y="165295"/>
            <a:ext cx="3380855" cy="769361"/>
          </a:xfrm>
          <a:prstGeom prst="rect">
            <a:avLst/>
          </a:prstGeom>
        </p:spPr>
      </p:pic>
      <p:sp>
        <p:nvSpPr>
          <p:cNvPr id="137" name="object 25">
            <a:extLst>
              <a:ext uri="{FF2B5EF4-FFF2-40B4-BE49-F238E27FC236}">
                <a16:creationId xmlns:a16="http://schemas.microsoft.com/office/drawing/2014/main" id="{F196FC53-ED54-66D0-A17E-3B9F15799F55}"/>
              </a:ext>
            </a:extLst>
          </p:cNvPr>
          <p:cNvSpPr txBox="1"/>
          <p:nvPr/>
        </p:nvSpPr>
        <p:spPr>
          <a:xfrm>
            <a:off x="7627504" y="703980"/>
            <a:ext cx="672107" cy="993726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40"/>
              </a:spcBef>
            </a:pPr>
            <a:r>
              <a:rPr sz="1400" b="1" spc="100" dirty="0">
                <a:latin typeface="CCMediterraneo" panose="02000603000000000000" pitchFamily="2" charset="0"/>
                <a:ea typeface="CCMediterraneo" panose="02000603000000000000" pitchFamily="2" charset="0"/>
                <a:cs typeface="Trebuchet MS"/>
              </a:rPr>
              <a:t>Asistencias</a:t>
            </a:r>
          </a:p>
          <a:p>
            <a:pPr marL="26034" marR="5080" indent="-13970">
              <a:lnSpc>
                <a:spcPct val="101899"/>
              </a:lnSpc>
              <a:spcBef>
                <a:spcPts val="240"/>
              </a:spcBef>
            </a:pPr>
            <a:r>
              <a:rPr sz="1400" b="1" spc="100" dirty="0">
                <a:latin typeface="CCMediterraneo" panose="02000603000000000000" pitchFamily="2" charset="0"/>
                <a:ea typeface="CCMediterraneo" panose="02000603000000000000" pitchFamily="2" charset="0"/>
                <a:cs typeface="Trebuchet MS"/>
              </a:rPr>
              <a:t>Justificadas  Faltas</a:t>
            </a:r>
          </a:p>
        </p:txBody>
      </p:sp>
      <p:graphicFrame>
        <p:nvGraphicFramePr>
          <p:cNvPr id="138" name="Tabla 137">
            <a:extLst>
              <a:ext uri="{FF2B5EF4-FFF2-40B4-BE49-F238E27FC236}">
                <a16:creationId xmlns:a16="http://schemas.microsoft.com/office/drawing/2014/main" id="{784951FA-505A-3047-C312-5144316AF7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963732"/>
              </p:ext>
            </p:extLst>
          </p:nvPr>
        </p:nvGraphicFramePr>
        <p:xfrm>
          <a:off x="7592790" y="1792800"/>
          <a:ext cx="701628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15118583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923622418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321575955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784324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30873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00021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04108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96002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44035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5495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2334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67845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30917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2343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4551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51956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775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8631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0529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135674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57076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51287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4024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215475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99909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740383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8209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274247"/>
                  </a:ext>
                </a:extLst>
              </a:tr>
            </a:tbl>
          </a:graphicData>
        </a:graphic>
      </p:graphicFrame>
      <p:pic>
        <p:nvPicPr>
          <p:cNvPr id="141" name="Imagen 140">
            <a:extLst>
              <a:ext uri="{FF2B5EF4-FFF2-40B4-BE49-F238E27FC236}">
                <a16:creationId xmlns:a16="http://schemas.microsoft.com/office/drawing/2014/main" id="{8D446156-9CDA-E879-D055-396A2AF81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5221" y="897901"/>
            <a:ext cx="575551" cy="912367"/>
          </a:xfrm>
          <a:prstGeom prst="rect">
            <a:avLst/>
          </a:prstGeom>
        </p:spPr>
      </p:pic>
      <p:pic>
        <p:nvPicPr>
          <p:cNvPr id="142" name="Imagen 141">
            <a:extLst>
              <a:ext uri="{FF2B5EF4-FFF2-40B4-BE49-F238E27FC236}">
                <a16:creationId xmlns:a16="http://schemas.microsoft.com/office/drawing/2014/main" id="{71A284A2-9339-4DA4-7B85-35DF0C536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015" y="860777"/>
            <a:ext cx="776185" cy="938350"/>
          </a:xfrm>
          <a:prstGeom prst="rect">
            <a:avLst/>
          </a:prstGeom>
        </p:spPr>
      </p:pic>
      <p:sp>
        <p:nvSpPr>
          <p:cNvPr id="38" name="object 4">
            <a:extLst>
              <a:ext uri="{FF2B5EF4-FFF2-40B4-BE49-F238E27FC236}">
                <a16:creationId xmlns:a16="http://schemas.microsoft.com/office/drawing/2014/main" id="{BE65299A-15E5-2689-4F25-BDFA60187866}"/>
              </a:ext>
            </a:extLst>
          </p:cNvPr>
          <p:cNvSpPr txBox="1"/>
          <p:nvPr/>
        </p:nvSpPr>
        <p:spPr>
          <a:xfrm>
            <a:off x="8074024" y="229443"/>
            <a:ext cx="1781429" cy="28341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" sz="1750" spc="-95" dirty="0">
                <a:latin typeface="Trebuchet MS"/>
                <a:cs typeface="Trebuchet MS"/>
              </a:rPr>
              <a:t>CURSO 2025-2026</a:t>
            </a:r>
            <a:endParaRPr sz="1750" dirty="0">
              <a:latin typeface="Trebuchet MS"/>
              <a:cs typeface="Trebuchet MS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FFFC2159-041F-45EF-D358-7FDB14E2BA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2139" y="224161"/>
            <a:ext cx="1967822" cy="355823"/>
          </a:xfrm>
          <a:prstGeom prst="rect">
            <a:avLst/>
          </a:prstGeom>
        </p:spPr>
      </p:pic>
      <p:graphicFrame>
        <p:nvGraphicFramePr>
          <p:cNvPr id="40" name="object 10">
            <a:extLst>
              <a:ext uri="{FF2B5EF4-FFF2-40B4-BE49-F238E27FC236}">
                <a16:creationId xmlns:a16="http://schemas.microsoft.com/office/drawing/2014/main" id="{8E386ABC-8971-A986-67BD-771C4B4A17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728961"/>
              </p:ext>
            </p:extLst>
          </p:nvPr>
        </p:nvGraphicFramePr>
        <p:xfrm>
          <a:off x="1968500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2857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1" name="object 12">
            <a:extLst>
              <a:ext uri="{FF2B5EF4-FFF2-40B4-BE49-F238E27FC236}">
                <a16:creationId xmlns:a16="http://schemas.microsoft.com/office/drawing/2014/main" id="{0AD375C6-6F76-95B2-763A-3EE10E1D6A3C}"/>
              </a:ext>
            </a:extLst>
          </p:cNvPr>
          <p:cNvGrpSpPr/>
          <p:nvPr/>
        </p:nvGrpSpPr>
        <p:grpSpPr>
          <a:xfrm>
            <a:off x="2026412" y="1169543"/>
            <a:ext cx="808990" cy="335280"/>
            <a:chOff x="2077085" y="1591056"/>
            <a:chExt cx="808990" cy="335280"/>
          </a:xfrm>
        </p:grpSpPr>
        <p:pic>
          <p:nvPicPr>
            <p:cNvPr id="42" name="object 13">
              <a:extLst>
                <a:ext uri="{FF2B5EF4-FFF2-40B4-BE49-F238E27FC236}">
                  <a16:creationId xmlns:a16="http://schemas.microsoft.com/office/drawing/2014/main" id="{40FDDE05-1340-B81A-978E-C60BA61E21B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77085" y="1591056"/>
              <a:ext cx="264160" cy="335279"/>
            </a:xfrm>
            <a:prstGeom prst="rect">
              <a:avLst/>
            </a:prstGeom>
          </p:spPr>
        </p:pic>
        <p:pic>
          <p:nvPicPr>
            <p:cNvPr id="43" name="object 14">
              <a:extLst>
                <a:ext uri="{FF2B5EF4-FFF2-40B4-BE49-F238E27FC236}">
                  <a16:creationId xmlns:a16="http://schemas.microsoft.com/office/drawing/2014/main" id="{730F1A0A-90DF-38A7-821B-51AD928A8E3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10155" y="1609979"/>
              <a:ext cx="375919" cy="269239"/>
            </a:xfrm>
            <a:prstGeom prst="rect">
              <a:avLst/>
            </a:prstGeom>
          </p:spPr>
        </p:pic>
        <p:pic>
          <p:nvPicPr>
            <p:cNvPr id="44" name="object 15">
              <a:extLst>
                <a:ext uri="{FF2B5EF4-FFF2-40B4-BE49-F238E27FC236}">
                  <a16:creationId xmlns:a16="http://schemas.microsoft.com/office/drawing/2014/main" id="{63E8C708-2741-C71C-333C-5405CAF20BC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78380" y="1609725"/>
              <a:ext cx="375919" cy="269239"/>
            </a:xfrm>
            <a:prstGeom prst="rect">
              <a:avLst/>
            </a:prstGeom>
          </p:spPr>
        </p:pic>
      </p:grpSp>
      <p:pic>
        <p:nvPicPr>
          <p:cNvPr id="45" name="object 16">
            <a:extLst>
              <a:ext uri="{FF2B5EF4-FFF2-40B4-BE49-F238E27FC236}">
                <a16:creationId xmlns:a16="http://schemas.microsoft.com/office/drawing/2014/main" id="{5BA9E9B4-1314-A15E-5A30-AC21B9F5D700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715768" y="1188910"/>
            <a:ext cx="538480" cy="270700"/>
          </a:xfrm>
          <a:prstGeom prst="rect">
            <a:avLst/>
          </a:prstGeom>
        </p:spPr>
      </p:pic>
      <p:graphicFrame>
        <p:nvGraphicFramePr>
          <p:cNvPr id="46" name="object 27">
            <a:extLst>
              <a:ext uri="{FF2B5EF4-FFF2-40B4-BE49-F238E27FC236}">
                <a16:creationId xmlns:a16="http://schemas.microsoft.com/office/drawing/2014/main" id="{2B457354-B044-5731-53BD-D3CBB34AA8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827620"/>
              </p:ext>
            </p:extLst>
          </p:nvPr>
        </p:nvGraphicFramePr>
        <p:xfrm>
          <a:off x="3363594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699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873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7" name="object 28">
            <a:extLst>
              <a:ext uri="{FF2B5EF4-FFF2-40B4-BE49-F238E27FC236}">
                <a16:creationId xmlns:a16="http://schemas.microsoft.com/office/drawing/2014/main" id="{6C961325-58F2-386E-2F66-D0247C7371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428169"/>
              </p:ext>
            </p:extLst>
          </p:nvPr>
        </p:nvGraphicFramePr>
        <p:xfrm>
          <a:off x="4758817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937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8" name="object 29">
            <a:extLst>
              <a:ext uri="{FF2B5EF4-FFF2-40B4-BE49-F238E27FC236}">
                <a16:creationId xmlns:a16="http://schemas.microsoft.com/office/drawing/2014/main" id="{15EECB1B-779E-E835-0CDB-DC6708BCE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046804"/>
              </p:ext>
            </p:extLst>
          </p:nvPr>
        </p:nvGraphicFramePr>
        <p:xfrm>
          <a:off x="6153911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826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334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9" name="object 30">
            <a:extLst>
              <a:ext uri="{FF2B5EF4-FFF2-40B4-BE49-F238E27FC236}">
                <a16:creationId xmlns:a16="http://schemas.microsoft.com/office/drawing/2014/main" id="{EB96129A-B658-1774-9679-FF3B6C3D7F86}"/>
              </a:ext>
            </a:extLst>
          </p:cNvPr>
          <p:cNvGrpSpPr/>
          <p:nvPr/>
        </p:nvGrpSpPr>
        <p:grpSpPr>
          <a:xfrm>
            <a:off x="3426841" y="1175893"/>
            <a:ext cx="809625" cy="335280"/>
            <a:chOff x="3477514" y="1597406"/>
            <a:chExt cx="809625" cy="335280"/>
          </a:xfrm>
        </p:grpSpPr>
        <p:pic>
          <p:nvPicPr>
            <p:cNvPr id="50" name="object 31">
              <a:extLst>
                <a:ext uri="{FF2B5EF4-FFF2-40B4-BE49-F238E27FC236}">
                  <a16:creationId xmlns:a16="http://schemas.microsoft.com/office/drawing/2014/main" id="{E50BF05D-E6CB-034A-483E-ABD1710A309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77514" y="1597406"/>
              <a:ext cx="264795" cy="335279"/>
            </a:xfrm>
            <a:prstGeom prst="rect">
              <a:avLst/>
            </a:prstGeom>
          </p:spPr>
        </p:pic>
        <p:pic>
          <p:nvPicPr>
            <p:cNvPr id="51" name="object 32">
              <a:extLst>
                <a:ext uri="{FF2B5EF4-FFF2-40B4-BE49-F238E27FC236}">
                  <a16:creationId xmlns:a16="http://schemas.microsoft.com/office/drawing/2014/main" id="{5ED0739E-C009-11F6-D876-A8BFAFEA250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10965" y="1616329"/>
              <a:ext cx="375920" cy="269239"/>
            </a:xfrm>
            <a:prstGeom prst="rect">
              <a:avLst/>
            </a:prstGeom>
          </p:spPr>
        </p:pic>
        <p:pic>
          <p:nvPicPr>
            <p:cNvPr id="52" name="object 33">
              <a:extLst>
                <a:ext uri="{FF2B5EF4-FFF2-40B4-BE49-F238E27FC236}">
                  <a16:creationId xmlns:a16="http://schemas.microsoft.com/office/drawing/2014/main" id="{4401B6E7-E178-427F-1A46-6546038CD40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78809" y="1616075"/>
              <a:ext cx="375920" cy="269239"/>
            </a:xfrm>
            <a:prstGeom prst="rect">
              <a:avLst/>
            </a:prstGeom>
          </p:spPr>
        </p:pic>
      </p:grpSp>
      <p:pic>
        <p:nvPicPr>
          <p:cNvPr id="53" name="object 34">
            <a:extLst>
              <a:ext uri="{FF2B5EF4-FFF2-40B4-BE49-F238E27FC236}">
                <a16:creationId xmlns:a16="http://schemas.microsoft.com/office/drawing/2014/main" id="{AFDD2A4E-15DF-EF7C-067C-57F2344EA40F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116578" y="1195578"/>
            <a:ext cx="538479" cy="270383"/>
          </a:xfrm>
          <a:prstGeom prst="rect">
            <a:avLst/>
          </a:prstGeom>
        </p:spPr>
      </p:pic>
      <p:grpSp>
        <p:nvGrpSpPr>
          <p:cNvPr id="54" name="object 35">
            <a:extLst>
              <a:ext uri="{FF2B5EF4-FFF2-40B4-BE49-F238E27FC236}">
                <a16:creationId xmlns:a16="http://schemas.microsoft.com/office/drawing/2014/main" id="{0885A6D4-275E-A556-69A1-94599CA73B93}"/>
              </a:ext>
            </a:extLst>
          </p:cNvPr>
          <p:cNvGrpSpPr/>
          <p:nvPr/>
        </p:nvGrpSpPr>
        <p:grpSpPr>
          <a:xfrm>
            <a:off x="4821936" y="1160907"/>
            <a:ext cx="809625" cy="335280"/>
            <a:chOff x="4872609" y="1582420"/>
            <a:chExt cx="809625" cy="335280"/>
          </a:xfrm>
        </p:grpSpPr>
        <p:pic>
          <p:nvPicPr>
            <p:cNvPr id="55" name="object 36">
              <a:extLst>
                <a:ext uri="{FF2B5EF4-FFF2-40B4-BE49-F238E27FC236}">
                  <a16:creationId xmlns:a16="http://schemas.microsoft.com/office/drawing/2014/main" id="{4ACB1153-5268-F681-C786-D1D7C69CA31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72609" y="1582420"/>
              <a:ext cx="264160" cy="335279"/>
            </a:xfrm>
            <a:prstGeom prst="rect">
              <a:avLst/>
            </a:prstGeom>
          </p:spPr>
        </p:pic>
        <p:pic>
          <p:nvPicPr>
            <p:cNvPr id="56" name="object 37">
              <a:extLst>
                <a:ext uri="{FF2B5EF4-FFF2-40B4-BE49-F238E27FC236}">
                  <a16:creationId xmlns:a16="http://schemas.microsoft.com/office/drawing/2014/main" id="{EECC655B-C3BE-6190-45E4-FD61A5B3D91A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05679" y="1601152"/>
              <a:ext cx="376554" cy="269557"/>
            </a:xfrm>
            <a:prstGeom prst="rect">
              <a:avLst/>
            </a:prstGeom>
          </p:spPr>
        </p:pic>
        <p:pic>
          <p:nvPicPr>
            <p:cNvPr id="57" name="object 38">
              <a:extLst>
                <a:ext uri="{FF2B5EF4-FFF2-40B4-BE49-F238E27FC236}">
                  <a16:creationId xmlns:a16="http://schemas.microsoft.com/office/drawing/2014/main" id="{5E5BFEC5-A245-12A3-569E-19611FBF391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73904" y="1601216"/>
              <a:ext cx="375920" cy="269239"/>
            </a:xfrm>
            <a:prstGeom prst="rect">
              <a:avLst/>
            </a:prstGeom>
          </p:spPr>
        </p:pic>
      </p:grpSp>
      <p:pic>
        <p:nvPicPr>
          <p:cNvPr id="58" name="object 39">
            <a:extLst>
              <a:ext uri="{FF2B5EF4-FFF2-40B4-BE49-F238E27FC236}">
                <a16:creationId xmlns:a16="http://schemas.microsoft.com/office/drawing/2014/main" id="{82CFD3E6-F545-D146-F459-446906241219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511292" y="1180274"/>
            <a:ext cx="539114" cy="271081"/>
          </a:xfrm>
          <a:prstGeom prst="rect">
            <a:avLst/>
          </a:prstGeom>
        </p:spPr>
      </p:pic>
      <p:grpSp>
        <p:nvGrpSpPr>
          <p:cNvPr id="63" name="object 40">
            <a:extLst>
              <a:ext uri="{FF2B5EF4-FFF2-40B4-BE49-F238E27FC236}">
                <a16:creationId xmlns:a16="http://schemas.microsoft.com/office/drawing/2014/main" id="{15D3F6CC-FDF6-D340-D115-1B66E8E4D94F}"/>
              </a:ext>
            </a:extLst>
          </p:cNvPr>
          <p:cNvGrpSpPr/>
          <p:nvPr/>
        </p:nvGrpSpPr>
        <p:grpSpPr>
          <a:xfrm>
            <a:off x="6212586" y="1169543"/>
            <a:ext cx="809625" cy="335280"/>
            <a:chOff x="6263259" y="1591056"/>
            <a:chExt cx="809625" cy="335280"/>
          </a:xfrm>
        </p:grpSpPr>
        <p:pic>
          <p:nvPicPr>
            <p:cNvPr id="128" name="object 41">
              <a:extLst>
                <a:ext uri="{FF2B5EF4-FFF2-40B4-BE49-F238E27FC236}">
                  <a16:creationId xmlns:a16="http://schemas.microsoft.com/office/drawing/2014/main" id="{8138847E-07DF-F816-F9AC-22DA0ECF888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63259" y="1591056"/>
              <a:ext cx="264160" cy="335279"/>
            </a:xfrm>
            <a:prstGeom prst="rect">
              <a:avLst/>
            </a:prstGeom>
          </p:spPr>
        </p:pic>
        <p:pic>
          <p:nvPicPr>
            <p:cNvPr id="129" name="object 42">
              <a:extLst>
                <a:ext uri="{FF2B5EF4-FFF2-40B4-BE49-F238E27FC236}">
                  <a16:creationId xmlns:a16="http://schemas.microsoft.com/office/drawing/2014/main" id="{E7AD3DD1-4942-BF71-FC62-E73A1E64D41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96456" y="1609979"/>
              <a:ext cx="375920" cy="269239"/>
            </a:xfrm>
            <a:prstGeom prst="rect">
              <a:avLst/>
            </a:prstGeom>
          </p:spPr>
        </p:pic>
        <p:pic>
          <p:nvPicPr>
            <p:cNvPr id="130" name="object 43">
              <a:extLst>
                <a:ext uri="{FF2B5EF4-FFF2-40B4-BE49-F238E27FC236}">
                  <a16:creationId xmlns:a16="http://schemas.microsoft.com/office/drawing/2014/main" id="{E5E3018B-E3B0-31F5-D21E-1E92227498DD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64300" y="1609725"/>
              <a:ext cx="376554" cy="269239"/>
            </a:xfrm>
            <a:prstGeom prst="rect">
              <a:avLst/>
            </a:prstGeom>
          </p:spPr>
        </p:pic>
      </p:grpSp>
      <p:pic>
        <p:nvPicPr>
          <p:cNvPr id="131" name="object 44">
            <a:extLst>
              <a:ext uri="{FF2B5EF4-FFF2-40B4-BE49-F238E27FC236}">
                <a16:creationId xmlns:a16="http://schemas.microsoft.com/office/drawing/2014/main" id="{EA38BB5C-95F8-14DD-E046-D14AD6A961A1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901942" y="1188910"/>
            <a:ext cx="538479" cy="2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4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5570" y="184150"/>
            <a:ext cx="9814560" cy="7434580"/>
          </a:xfrm>
          <a:custGeom>
            <a:avLst/>
            <a:gdLst/>
            <a:ahLst/>
            <a:cxnLst/>
            <a:rect l="l" t="t" r="r" b="b"/>
            <a:pathLst>
              <a:path w="9814560" h="7434580">
                <a:moveTo>
                  <a:pt x="0" y="7434580"/>
                </a:moveTo>
                <a:lnTo>
                  <a:pt x="9814560" y="7434580"/>
                </a:lnTo>
                <a:lnTo>
                  <a:pt x="9814560" y="0"/>
                </a:lnTo>
                <a:lnTo>
                  <a:pt x="0" y="0"/>
                </a:lnTo>
                <a:lnTo>
                  <a:pt x="0" y="7434580"/>
                </a:lnTo>
                <a:close/>
              </a:path>
            </a:pathLst>
          </a:custGeom>
          <a:ln w="38100">
            <a:solidFill>
              <a:srgbClr val="EB53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274008" y="1800686"/>
          <a:ext cx="2880845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3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60" dirty="0">
                          <a:latin typeface="Tahoma"/>
                          <a:cs typeface="Tahoma"/>
                        </a:rPr>
                        <a:t>1.-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2.-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35" dirty="0">
                          <a:latin typeface="Tahoma"/>
                          <a:cs typeface="Tahoma"/>
                        </a:rPr>
                        <a:t>3.-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05" dirty="0">
                          <a:latin typeface="Tahoma"/>
                          <a:cs typeface="Tahoma"/>
                        </a:rPr>
                        <a:t>4.-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5.-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00" dirty="0">
                          <a:latin typeface="Tahoma"/>
                          <a:cs typeface="Tahoma"/>
                        </a:rPr>
                        <a:t>6.-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20" dirty="0">
                          <a:latin typeface="Tahoma"/>
                          <a:cs typeface="Tahoma"/>
                        </a:rPr>
                        <a:t>7.-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05" dirty="0">
                          <a:latin typeface="Tahoma"/>
                          <a:cs typeface="Tahoma"/>
                        </a:rPr>
                        <a:t>8.-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9.-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10.-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85" dirty="0">
                          <a:latin typeface="Tahoma"/>
                          <a:cs typeface="Tahoma"/>
                        </a:rPr>
                        <a:t>11.-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12.-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70" dirty="0">
                          <a:latin typeface="Tahoma"/>
                          <a:cs typeface="Tahoma"/>
                        </a:rPr>
                        <a:t>13.-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14.-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15.-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45" dirty="0">
                          <a:latin typeface="Tahoma"/>
                          <a:cs typeface="Tahoma"/>
                        </a:rPr>
                        <a:t>16.-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60" dirty="0">
                          <a:latin typeface="Tahoma"/>
                          <a:cs typeface="Tahoma"/>
                        </a:rPr>
                        <a:t>17.-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18.-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19.-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80" dirty="0">
                          <a:latin typeface="Tahoma"/>
                          <a:cs typeface="Tahoma"/>
                        </a:rPr>
                        <a:t>20.-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21.-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72990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22.-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47076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16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23.-</a:t>
                      </a: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318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24.-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01492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16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25.-</a:t>
                      </a: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709324"/>
                  </a:ext>
                </a:extLst>
              </a:tr>
            </a:tbl>
          </a:graphicData>
        </a:graphic>
      </p:graphicFrame>
      <p:grpSp>
        <p:nvGrpSpPr>
          <p:cNvPr id="17" name="object 17"/>
          <p:cNvGrpSpPr/>
          <p:nvPr/>
        </p:nvGrpSpPr>
        <p:grpSpPr>
          <a:xfrm>
            <a:off x="291596" y="272351"/>
            <a:ext cx="9462508" cy="655764"/>
            <a:chOff x="124460" y="375920"/>
            <a:chExt cx="9827260" cy="889000"/>
          </a:xfrm>
          <a:solidFill>
            <a:srgbClr val="EB5361"/>
          </a:solidFill>
        </p:grpSpPr>
        <p:sp>
          <p:nvSpPr>
            <p:cNvPr id="18" name="object 18"/>
            <p:cNvSpPr/>
            <p:nvPr/>
          </p:nvSpPr>
          <p:spPr>
            <a:xfrm>
              <a:off x="130810" y="382270"/>
              <a:ext cx="9814560" cy="876300"/>
            </a:xfrm>
            <a:custGeom>
              <a:avLst/>
              <a:gdLst/>
              <a:ahLst/>
              <a:cxnLst/>
              <a:rect l="l" t="t" r="r" b="b"/>
              <a:pathLst>
                <a:path w="9814560" h="876300">
                  <a:moveTo>
                    <a:pt x="0" y="0"/>
                  </a:moveTo>
                  <a:lnTo>
                    <a:pt x="0" y="876300"/>
                  </a:lnTo>
                  <a:lnTo>
                    <a:pt x="9814560" y="701040"/>
                  </a:lnTo>
                  <a:lnTo>
                    <a:pt x="9814560" y="17526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EB53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0810" y="382270"/>
              <a:ext cx="9814560" cy="876300"/>
            </a:xfrm>
            <a:custGeom>
              <a:avLst/>
              <a:gdLst/>
              <a:ahLst/>
              <a:cxnLst/>
              <a:rect l="l" t="t" r="r" b="b"/>
              <a:pathLst>
                <a:path w="9814560" h="876300">
                  <a:moveTo>
                    <a:pt x="0" y="876300"/>
                  </a:moveTo>
                  <a:lnTo>
                    <a:pt x="0" y="0"/>
                  </a:lnTo>
                  <a:lnTo>
                    <a:pt x="9814560" y="175260"/>
                  </a:lnTo>
                  <a:lnTo>
                    <a:pt x="9814560" y="701040"/>
                  </a:lnTo>
                  <a:lnTo>
                    <a:pt x="0" y="876300"/>
                  </a:lnTo>
                  <a:close/>
                </a:path>
              </a:pathLst>
            </a:custGeom>
            <a:grpFill/>
            <a:ln w="12700">
              <a:solidFill>
                <a:srgbClr val="EB5361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aphicFrame>
        <p:nvGraphicFramePr>
          <p:cNvPr id="59" name="Tabla 58">
            <a:extLst>
              <a:ext uri="{FF2B5EF4-FFF2-40B4-BE49-F238E27FC236}">
                <a16:creationId xmlns:a16="http://schemas.microsoft.com/office/drawing/2014/main" id="{626152C5-D914-8946-B7D0-F2F20BAC0823}"/>
              </a:ext>
            </a:extLst>
          </p:cNvPr>
          <p:cNvGraphicFramePr>
            <a:graphicFrameLocks noGrp="1"/>
          </p:cNvGraphicFramePr>
          <p:nvPr/>
        </p:nvGraphicFramePr>
        <p:xfrm>
          <a:off x="3382328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0" name="Tabla 59">
            <a:extLst>
              <a:ext uri="{FF2B5EF4-FFF2-40B4-BE49-F238E27FC236}">
                <a16:creationId xmlns:a16="http://schemas.microsoft.com/office/drawing/2014/main" id="{AE66FFE7-533F-77AA-BFB1-5311C6F4F904}"/>
              </a:ext>
            </a:extLst>
          </p:cNvPr>
          <p:cNvGraphicFramePr>
            <a:graphicFrameLocks noGrp="1"/>
          </p:cNvGraphicFramePr>
          <p:nvPr/>
        </p:nvGraphicFramePr>
        <p:xfrm>
          <a:off x="4794250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1" name="Tabla 60">
            <a:extLst>
              <a:ext uri="{FF2B5EF4-FFF2-40B4-BE49-F238E27FC236}">
                <a16:creationId xmlns:a16="http://schemas.microsoft.com/office/drawing/2014/main" id="{B12821C4-0D2A-B653-9097-BFE289F4BCB8}"/>
              </a:ext>
            </a:extLst>
          </p:cNvPr>
          <p:cNvGraphicFramePr>
            <a:graphicFrameLocks noGrp="1"/>
          </p:cNvGraphicFramePr>
          <p:nvPr/>
        </p:nvGraphicFramePr>
        <p:xfrm>
          <a:off x="6172640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2" name="Tabla 61">
            <a:extLst>
              <a:ext uri="{FF2B5EF4-FFF2-40B4-BE49-F238E27FC236}">
                <a16:creationId xmlns:a16="http://schemas.microsoft.com/office/drawing/2014/main" id="{09518881-5E5E-68D1-9BA8-449A85891415}"/>
              </a:ext>
            </a:extLst>
          </p:cNvPr>
          <p:cNvGraphicFramePr>
            <a:graphicFrameLocks noGrp="1"/>
          </p:cNvGraphicFramePr>
          <p:nvPr/>
        </p:nvGraphicFramePr>
        <p:xfrm>
          <a:off x="7569495" y="1789694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pic>
        <p:nvPicPr>
          <p:cNvPr id="160" name="Imagen 159">
            <a:extLst>
              <a:ext uri="{FF2B5EF4-FFF2-40B4-BE49-F238E27FC236}">
                <a16:creationId xmlns:a16="http://schemas.microsoft.com/office/drawing/2014/main" id="{ECF1EF5B-A87A-0C11-D8B0-08C3711FC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652" y="195152"/>
            <a:ext cx="3380855" cy="709646"/>
          </a:xfrm>
          <a:prstGeom prst="rect">
            <a:avLst/>
          </a:prstGeom>
        </p:spPr>
      </p:pic>
      <p:sp>
        <p:nvSpPr>
          <p:cNvPr id="136" name="object 25">
            <a:extLst>
              <a:ext uri="{FF2B5EF4-FFF2-40B4-BE49-F238E27FC236}">
                <a16:creationId xmlns:a16="http://schemas.microsoft.com/office/drawing/2014/main" id="{2A2A3DDA-5194-A934-B998-86F342A49112}"/>
              </a:ext>
            </a:extLst>
          </p:cNvPr>
          <p:cNvSpPr txBox="1"/>
          <p:nvPr/>
        </p:nvSpPr>
        <p:spPr>
          <a:xfrm>
            <a:off x="8976300" y="693889"/>
            <a:ext cx="672107" cy="993726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40"/>
              </a:spcBef>
            </a:pPr>
            <a:r>
              <a:rPr sz="1400" b="1" spc="100" dirty="0">
                <a:latin typeface="CCMediterraneo" panose="02000603000000000000" pitchFamily="2" charset="0"/>
                <a:ea typeface="CCMediterraneo" panose="02000603000000000000" pitchFamily="2" charset="0"/>
                <a:cs typeface="Trebuchet MS"/>
              </a:rPr>
              <a:t>Asistencias</a:t>
            </a:r>
          </a:p>
          <a:p>
            <a:pPr marL="26034" marR="5080" indent="-13970">
              <a:lnSpc>
                <a:spcPct val="101899"/>
              </a:lnSpc>
              <a:spcBef>
                <a:spcPts val="240"/>
              </a:spcBef>
            </a:pPr>
            <a:r>
              <a:rPr sz="1400" b="1" spc="100" dirty="0">
                <a:latin typeface="CCMediterraneo" panose="02000603000000000000" pitchFamily="2" charset="0"/>
                <a:ea typeface="CCMediterraneo" panose="02000603000000000000" pitchFamily="2" charset="0"/>
                <a:cs typeface="Trebuchet MS"/>
              </a:rPr>
              <a:t>Justificadas  Faltas</a:t>
            </a:r>
          </a:p>
        </p:txBody>
      </p:sp>
      <p:graphicFrame>
        <p:nvGraphicFramePr>
          <p:cNvPr id="141" name="Tabla 140">
            <a:extLst>
              <a:ext uri="{FF2B5EF4-FFF2-40B4-BE49-F238E27FC236}">
                <a16:creationId xmlns:a16="http://schemas.microsoft.com/office/drawing/2014/main" id="{B891074C-3879-CB25-86BD-A859D2D283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384703"/>
              </p:ext>
            </p:extLst>
          </p:nvPr>
        </p:nvGraphicFramePr>
        <p:xfrm>
          <a:off x="8941586" y="1782709"/>
          <a:ext cx="701628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15118583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923622418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321575955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784324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30873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00021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04108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96002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44035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5495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2334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67845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30917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2343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4551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51956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775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8631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0529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135674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57076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51287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4024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215475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99909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740383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8209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274247"/>
                  </a:ext>
                </a:extLst>
              </a:tr>
            </a:tbl>
          </a:graphicData>
        </a:graphic>
      </p:graphicFrame>
      <p:pic>
        <p:nvPicPr>
          <p:cNvPr id="143" name="Imagen 142">
            <a:extLst>
              <a:ext uri="{FF2B5EF4-FFF2-40B4-BE49-F238E27FC236}">
                <a16:creationId xmlns:a16="http://schemas.microsoft.com/office/drawing/2014/main" id="{E3FA6C8C-6D84-2ABF-EA5E-6BA10096E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485" y="848610"/>
            <a:ext cx="894368" cy="961142"/>
          </a:xfrm>
          <a:prstGeom prst="rect">
            <a:avLst/>
          </a:prstGeom>
        </p:spPr>
      </p:pic>
      <p:graphicFrame>
        <p:nvGraphicFramePr>
          <p:cNvPr id="4" name="object 11">
            <a:extLst>
              <a:ext uri="{FF2B5EF4-FFF2-40B4-BE49-F238E27FC236}">
                <a16:creationId xmlns:a16="http://schemas.microsoft.com/office/drawing/2014/main" id="{4BEEC59E-27A2-7132-E24F-FB03D3371C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32078"/>
              </p:ext>
            </p:extLst>
          </p:nvPr>
        </p:nvGraphicFramePr>
        <p:xfrm>
          <a:off x="1974850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2857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05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5" name="object 12">
            <a:extLst>
              <a:ext uri="{FF2B5EF4-FFF2-40B4-BE49-F238E27FC236}">
                <a16:creationId xmlns:a16="http://schemas.microsoft.com/office/drawing/2014/main" id="{969F0BAC-0341-F011-2FCD-92FAA83335E1}"/>
              </a:ext>
            </a:extLst>
          </p:cNvPr>
          <p:cNvGrpSpPr/>
          <p:nvPr/>
        </p:nvGrpSpPr>
        <p:grpSpPr>
          <a:xfrm>
            <a:off x="2032762" y="1169543"/>
            <a:ext cx="808990" cy="335280"/>
            <a:chOff x="2077085" y="1591056"/>
            <a:chExt cx="808990" cy="335280"/>
          </a:xfrm>
        </p:grpSpPr>
        <p:pic>
          <p:nvPicPr>
            <p:cNvPr id="6" name="object 13">
              <a:extLst>
                <a:ext uri="{FF2B5EF4-FFF2-40B4-BE49-F238E27FC236}">
                  <a16:creationId xmlns:a16="http://schemas.microsoft.com/office/drawing/2014/main" id="{D48AE6BA-86A5-A7B7-4265-6B1DCAA56C0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7085" y="1591056"/>
              <a:ext cx="264160" cy="335279"/>
            </a:xfrm>
            <a:prstGeom prst="rect">
              <a:avLst/>
            </a:prstGeom>
          </p:spPr>
        </p:pic>
        <p:pic>
          <p:nvPicPr>
            <p:cNvPr id="7" name="object 14">
              <a:extLst>
                <a:ext uri="{FF2B5EF4-FFF2-40B4-BE49-F238E27FC236}">
                  <a16:creationId xmlns:a16="http://schemas.microsoft.com/office/drawing/2014/main" id="{21BA96FD-7359-29A9-6EAA-DFA27C70D21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10155" y="1609979"/>
              <a:ext cx="375919" cy="269239"/>
            </a:xfrm>
            <a:prstGeom prst="rect">
              <a:avLst/>
            </a:prstGeom>
          </p:spPr>
        </p:pic>
        <p:pic>
          <p:nvPicPr>
            <p:cNvPr id="8" name="object 15">
              <a:extLst>
                <a:ext uri="{FF2B5EF4-FFF2-40B4-BE49-F238E27FC236}">
                  <a16:creationId xmlns:a16="http://schemas.microsoft.com/office/drawing/2014/main" id="{25707608-9B8D-033B-4D52-BBA5B10E516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78380" y="1609725"/>
              <a:ext cx="375919" cy="269239"/>
            </a:xfrm>
            <a:prstGeom prst="rect">
              <a:avLst/>
            </a:prstGeom>
          </p:spPr>
        </p:pic>
      </p:grpSp>
      <p:pic>
        <p:nvPicPr>
          <p:cNvPr id="9" name="object 16">
            <a:extLst>
              <a:ext uri="{FF2B5EF4-FFF2-40B4-BE49-F238E27FC236}">
                <a16:creationId xmlns:a16="http://schemas.microsoft.com/office/drawing/2014/main" id="{F5548EB3-5634-D5AD-9CA4-52CC1991735C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22118" y="1188910"/>
            <a:ext cx="538480" cy="270700"/>
          </a:xfrm>
          <a:prstGeom prst="rect">
            <a:avLst/>
          </a:prstGeom>
        </p:spPr>
      </p:pic>
      <p:graphicFrame>
        <p:nvGraphicFramePr>
          <p:cNvPr id="11" name="object 27">
            <a:extLst>
              <a:ext uri="{FF2B5EF4-FFF2-40B4-BE49-F238E27FC236}">
                <a16:creationId xmlns:a16="http://schemas.microsoft.com/office/drawing/2014/main" id="{6B265419-4960-1E05-F59B-92E91BA0B3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781748"/>
              </p:ext>
            </p:extLst>
          </p:nvPr>
        </p:nvGraphicFramePr>
        <p:xfrm>
          <a:off x="3369944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699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873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object 28">
            <a:extLst>
              <a:ext uri="{FF2B5EF4-FFF2-40B4-BE49-F238E27FC236}">
                <a16:creationId xmlns:a16="http://schemas.microsoft.com/office/drawing/2014/main" id="{8DA1B15C-FD9C-7229-95FB-7D0059AC97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355158"/>
              </p:ext>
            </p:extLst>
          </p:nvPr>
        </p:nvGraphicFramePr>
        <p:xfrm>
          <a:off x="4765167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937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object 29">
            <a:extLst>
              <a:ext uri="{FF2B5EF4-FFF2-40B4-BE49-F238E27FC236}">
                <a16:creationId xmlns:a16="http://schemas.microsoft.com/office/drawing/2014/main" id="{43010866-A50A-D4B9-CE16-5F74E821D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13728"/>
              </p:ext>
            </p:extLst>
          </p:nvPr>
        </p:nvGraphicFramePr>
        <p:xfrm>
          <a:off x="6160261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826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334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object 30">
            <a:extLst>
              <a:ext uri="{FF2B5EF4-FFF2-40B4-BE49-F238E27FC236}">
                <a16:creationId xmlns:a16="http://schemas.microsoft.com/office/drawing/2014/main" id="{B50766F1-011E-1D99-C2EA-7B87A10B09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138347"/>
              </p:ext>
            </p:extLst>
          </p:nvPr>
        </p:nvGraphicFramePr>
        <p:xfrm>
          <a:off x="7555357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30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31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5" name="object 31">
            <a:extLst>
              <a:ext uri="{FF2B5EF4-FFF2-40B4-BE49-F238E27FC236}">
                <a16:creationId xmlns:a16="http://schemas.microsoft.com/office/drawing/2014/main" id="{335740B8-FF1C-FBC2-05E8-2167482A5866}"/>
              </a:ext>
            </a:extLst>
          </p:cNvPr>
          <p:cNvGrpSpPr/>
          <p:nvPr/>
        </p:nvGrpSpPr>
        <p:grpSpPr>
          <a:xfrm>
            <a:off x="3433191" y="1175893"/>
            <a:ext cx="809625" cy="335280"/>
            <a:chOff x="3477514" y="1597406"/>
            <a:chExt cx="809625" cy="335280"/>
          </a:xfrm>
        </p:grpSpPr>
        <p:pic>
          <p:nvPicPr>
            <p:cNvPr id="16" name="object 32">
              <a:extLst>
                <a:ext uri="{FF2B5EF4-FFF2-40B4-BE49-F238E27FC236}">
                  <a16:creationId xmlns:a16="http://schemas.microsoft.com/office/drawing/2014/main" id="{62DE5E49-47B9-0E5B-ABEF-520121C9F06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7514" y="1597406"/>
              <a:ext cx="264795" cy="335279"/>
            </a:xfrm>
            <a:prstGeom prst="rect">
              <a:avLst/>
            </a:prstGeom>
          </p:spPr>
        </p:pic>
        <p:pic>
          <p:nvPicPr>
            <p:cNvPr id="20" name="object 33">
              <a:extLst>
                <a:ext uri="{FF2B5EF4-FFF2-40B4-BE49-F238E27FC236}">
                  <a16:creationId xmlns:a16="http://schemas.microsoft.com/office/drawing/2014/main" id="{A745F014-60C3-B95E-1227-DED20AD83D8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10965" y="1616329"/>
              <a:ext cx="375920" cy="269239"/>
            </a:xfrm>
            <a:prstGeom prst="rect">
              <a:avLst/>
            </a:prstGeom>
          </p:spPr>
        </p:pic>
        <p:pic>
          <p:nvPicPr>
            <p:cNvPr id="21" name="object 34">
              <a:extLst>
                <a:ext uri="{FF2B5EF4-FFF2-40B4-BE49-F238E27FC236}">
                  <a16:creationId xmlns:a16="http://schemas.microsoft.com/office/drawing/2014/main" id="{1371198C-0608-EA8A-78ED-190F1D0704A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78809" y="1616075"/>
              <a:ext cx="375920" cy="269239"/>
            </a:xfrm>
            <a:prstGeom prst="rect">
              <a:avLst/>
            </a:prstGeom>
          </p:spPr>
        </p:pic>
      </p:grpSp>
      <p:pic>
        <p:nvPicPr>
          <p:cNvPr id="22" name="object 35">
            <a:extLst>
              <a:ext uri="{FF2B5EF4-FFF2-40B4-BE49-F238E27FC236}">
                <a16:creationId xmlns:a16="http://schemas.microsoft.com/office/drawing/2014/main" id="{42F4557B-365B-DEF1-4325-8E0A3E9446E6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22928" y="1195578"/>
            <a:ext cx="538479" cy="270383"/>
          </a:xfrm>
          <a:prstGeom prst="rect">
            <a:avLst/>
          </a:prstGeom>
        </p:spPr>
      </p:pic>
      <p:grpSp>
        <p:nvGrpSpPr>
          <p:cNvPr id="23" name="object 36">
            <a:extLst>
              <a:ext uri="{FF2B5EF4-FFF2-40B4-BE49-F238E27FC236}">
                <a16:creationId xmlns:a16="http://schemas.microsoft.com/office/drawing/2014/main" id="{D3E59829-F4BE-8BB0-569B-9D30347FD587}"/>
              </a:ext>
            </a:extLst>
          </p:cNvPr>
          <p:cNvGrpSpPr/>
          <p:nvPr/>
        </p:nvGrpSpPr>
        <p:grpSpPr>
          <a:xfrm>
            <a:off x="4828286" y="1160907"/>
            <a:ext cx="809625" cy="335280"/>
            <a:chOff x="4872609" y="1582420"/>
            <a:chExt cx="809625" cy="335280"/>
          </a:xfrm>
        </p:grpSpPr>
        <p:pic>
          <p:nvPicPr>
            <p:cNvPr id="24" name="object 37">
              <a:extLst>
                <a:ext uri="{FF2B5EF4-FFF2-40B4-BE49-F238E27FC236}">
                  <a16:creationId xmlns:a16="http://schemas.microsoft.com/office/drawing/2014/main" id="{48CE2FE9-16B4-55FF-FA85-766DEF632B4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72609" y="1582420"/>
              <a:ext cx="264160" cy="335279"/>
            </a:xfrm>
            <a:prstGeom prst="rect">
              <a:avLst/>
            </a:prstGeom>
          </p:spPr>
        </p:pic>
        <p:pic>
          <p:nvPicPr>
            <p:cNvPr id="25" name="object 38">
              <a:extLst>
                <a:ext uri="{FF2B5EF4-FFF2-40B4-BE49-F238E27FC236}">
                  <a16:creationId xmlns:a16="http://schemas.microsoft.com/office/drawing/2014/main" id="{D453971C-870B-6D7C-9DCC-AB751D2AB9E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05679" y="1601152"/>
              <a:ext cx="376554" cy="269557"/>
            </a:xfrm>
            <a:prstGeom prst="rect">
              <a:avLst/>
            </a:prstGeom>
          </p:spPr>
        </p:pic>
        <p:pic>
          <p:nvPicPr>
            <p:cNvPr id="26" name="object 39">
              <a:extLst>
                <a:ext uri="{FF2B5EF4-FFF2-40B4-BE49-F238E27FC236}">
                  <a16:creationId xmlns:a16="http://schemas.microsoft.com/office/drawing/2014/main" id="{34DD39F4-D56C-0835-E066-1216B217F63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73904" y="1601216"/>
              <a:ext cx="375920" cy="269239"/>
            </a:xfrm>
            <a:prstGeom prst="rect">
              <a:avLst/>
            </a:prstGeom>
          </p:spPr>
        </p:pic>
      </p:grpSp>
      <p:pic>
        <p:nvPicPr>
          <p:cNvPr id="27" name="object 40">
            <a:extLst>
              <a:ext uri="{FF2B5EF4-FFF2-40B4-BE49-F238E27FC236}">
                <a16:creationId xmlns:a16="http://schemas.microsoft.com/office/drawing/2014/main" id="{ED273732-49F6-E828-E51F-0BBB5F32FC09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517642" y="1180274"/>
            <a:ext cx="539114" cy="271081"/>
          </a:xfrm>
          <a:prstGeom prst="rect">
            <a:avLst/>
          </a:prstGeom>
        </p:spPr>
      </p:pic>
      <p:grpSp>
        <p:nvGrpSpPr>
          <p:cNvPr id="28" name="object 41">
            <a:extLst>
              <a:ext uri="{FF2B5EF4-FFF2-40B4-BE49-F238E27FC236}">
                <a16:creationId xmlns:a16="http://schemas.microsoft.com/office/drawing/2014/main" id="{018E52A3-4781-34F2-7E1D-19E7D7BA1F59}"/>
              </a:ext>
            </a:extLst>
          </p:cNvPr>
          <p:cNvGrpSpPr/>
          <p:nvPr/>
        </p:nvGrpSpPr>
        <p:grpSpPr>
          <a:xfrm>
            <a:off x="6218936" y="1169543"/>
            <a:ext cx="809625" cy="335280"/>
            <a:chOff x="6263259" y="1591056"/>
            <a:chExt cx="809625" cy="335280"/>
          </a:xfrm>
        </p:grpSpPr>
        <p:pic>
          <p:nvPicPr>
            <p:cNvPr id="29" name="object 42">
              <a:extLst>
                <a:ext uri="{FF2B5EF4-FFF2-40B4-BE49-F238E27FC236}">
                  <a16:creationId xmlns:a16="http://schemas.microsoft.com/office/drawing/2014/main" id="{9205317C-9061-63E8-B1D7-F62866A34DD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63259" y="1591056"/>
              <a:ext cx="264160" cy="335279"/>
            </a:xfrm>
            <a:prstGeom prst="rect">
              <a:avLst/>
            </a:prstGeom>
          </p:spPr>
        </p:pic>
        <p:pic>
          <p:nvPicPr>
            <p:cNvPr id="30" name="object 43">
              <a:extLst>
                <a:ext uri="{FF2B5EF4-FFF2-40B4-BE49-F238E27FC236}">
                  <a16:creationId xmlns:a16="http://schemas.microsoft.com/office/drawing/2014/main" id="{62F413DB-D0F9-5A39-5893-DC494772568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96456" y="1609979"/>
              <a:ext cx="375920" cy="269239"/>
            </a:xfrm>
            <a:prstGeom prst="rect">
              <a:avLst/>
            </a:prstGeom>
          </p:spPr>
        </p:pic>
        <p:pic>
          <p:nvPicPr>
            <p:cNvPr id="31" name="object 44">
              <a:extLst>
                <a:ext uri="{FF2B5EF4-FFF2-40B4-BE49-F238E27FC236}">
                  <a16:creationId xmlns:a16="http://schemas.microsoft.com/office/drawing/2014/main" id="{D92228C4-635F-B48A-730F-A767479E36B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64300" y="1609725"/>
              <a:ext cx="376554" cy="269239"/>
            </a:xfrm>
            <a:prstGeom prst="rect">
              <a:avLst/>
            </a:prstGeom>
          </p:spPr>
        </p:pic>
      </p:grpSp>
      <p:pic>
        <p:nvPicPr>
          <p:cNvPr id="32" name="object 45">
            <a:extLst>
              <a:ext uri="{FF2B5EF4-FFF2-40B4-BE49-F238E27FC236}">
                <a16:creationId xmlns:a16="http://schemas.microsoft.com/office/drawing/2014/main" id="{0CB993ED-B698-0095-F8C7-54EB73625A17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08292" y="1188910"/>
            <a:ext cx="538479" cy="270700"/>
          </a:xfrm>
          <a:prstGeom prst="rect">
            <a:avLst/>
          </a:prstGeom>
        </p:spPr>
      </p:pic>
      <p:grpSp>
        <p:nvGrpSpPr>
          <p:cNvPr id="33" name="object 46">
            <a:extLst>
              <a:ext uri="{FF2B5EF4-FFF2-40B4-BE49-F238E27FC236}">
                <a16:creationId xmlns:a16="http://schemas.microsoft.com/office/drawing/2014/main" id="{7E24A05F-21BB-4E7A-2FD0-A8021B2996BB}"/>
              </a:ext>
            </a:extLst>
          </p:cNvPr>
          <p:cNvGrpSpPr/>
          <p:nvPr/>
        </p:nvGrpSpPr>
        <p:grpSpPr>
          <a:xfrm>
            <a:off x="7613395" y="1169543"/>
            <a:ext cx="809625" cy="335280"/>
            <a:chOff x="7657718" y="1591056"/>
            <a:chExt cx="809625" cy="335280"/>
          </a:xfrm>
        </p:grpSpPr>
        <p:pic>
          <p:nvPicPr>
            <p:cNvPr id="34" name="object 47">
              <a:extLst>
                <a:ext uri="{FF2B5EF4-FFF2-40B4-BE49-F238E27FC236}">
                  <a16:creationId xmlns:a16="http://schemas.microsoft.com/office/drawing/2014/main" id="{2F798842-6691-995D-F836-58F24578484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57718" y="1591056"/>
              <a:ext cx="264159" cy="335279"/>
            </a:xfrm>
            <a:prstGeom prst="rect">
              <a:avLst/>
            </a:prstGeom>
          </p:spPr>
        </p:pic>
        <p:pic>
          <p:nvPicPr>
            <p:cNvPr id="35" name="object 48">
              <a:extLst>
                <a:ext uri="{FF2B5EF4-FFF2-40B4-BE49-F238E27FC236}">
                  <a16:creationId xmlns:a16="http://schemas.microsoft.com/office/drawing/2014/main" id="{36DF30B7-D0A9-0A78-6BA1-C44CA43DB18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90915" y="1609979"/>
              <a:ext cx="375920" cy="269239"/>
            </a:xfrm>
            <a:prstGeom prst="rect">
              <a:avLst/>
            </a:prstGeom>
          </p:spPr>
        </p:pic>
        <p:pic>
          <p:nvPicPr>
            <p:cNvPr id="36" name="object 49">
              <a:extLst>
                <a:ext uri="{FF2B5EF4-FFF2-40B4-BE49-F238E27FC236}">
                  <a16:creationId xmlns:a16="http://schemas.microsoft.com/office/drawing/2014/main" id="{D28AD8F7-96F9-B581-F18B-824A18CA4EE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59013" y="1609725"/>
              <a:ext cx="375920" cy="269239"/>
            </a:xfrm>
            <a:prstGeom prst="rect">
              <a:avLst/>
            </a:prstGeom>
          </p:spPr>
        </p:pic>
      </p:grpSp>
      <p:pic>
        <p:nvPicPr>
          <p:cNvPr id="37" name="object 50">
            <a:extLst>
              <a:ext uri="{FF2B5EF4-FFF2-40B4-BE49-F238E27FC236}">
                <a16:creationId xmlns:a16="http://schemas.microsoft.com/office/drawing/2014/main" id="{1EB4F442-23B5-FAB9-4EED-A0AA6C3D066D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02752" y="1188910"/>
            <a:ext cx="538480" cy="270700"/>
          </a:xfrm>
          <a:prstGeom prst="rect">
            <a:avLst/>
          </a:prstGeom>
        </p:spPr>
      </p:pic>
      <p:sp>
        <p:nvSpPr>
          <p:cNvPr id="57" name="object 4">
            <a:extLst>
              <a:ext uri="{FF2B5EF4-FFF2-40B4-BE49-F238E27FC236}">
                <a16:creationId xmlns:a16="http://schemas.microsoft.com/office/drawing/2014/main" id="{95EE269A-92AA-9174-3A79-0EB41F357766}"/>
              </a:ext>
            </a:extLst>
          </p:cNvPr>
          <p:cNvSpPr txBox="1"/>
          <p:nvPr/>
        </p:nvSpPr>
        <p:spPr>
          <a:xfrm>
            <a:off x="8074024" y="229443"/>
            <a:ext cx="1781429" cy="28341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" sz="1750" spc="-95" dirty="0">
                <a:latin typeface="Trebuchet MS"/>
                <a:cs typeface="Trebuchet MS"/>
              </a:rPr>
              <a:t>CURSO 2025-2026</a:t>
            </a:r>
            <a:endParaRPr sz="1750" dirty="0">
              <a:latin typeface="Trebuchet MS"/>
              <a:cs typeface="Trebuchet MS"/>
            </a:endParaRPr>
          </a:p>
        </p:txBody>
      </p:sp>
      <p:pic>
        <p:nvPicPr>
          <p:cNvPr id="137" name="Imagen 136">
            <a:extLst>
              <a:ext uri="{FF2B5EF4-FFF2-40B4-BE49-F238E27FC236}">
                <a16:creationId xmlns:a16="http://schemas.microsoft.com/office/drawing/2014/main" id="{44D21832-1C9D-FC36-6E6D-25FA0AAED0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2139" y="224161"/>
            <a:ext cx="1967822" cy="3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52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5570" y="184150"/>
            <a:ext cx="9814560" cy="7434580"/>
          </a:xfrm>
          <a:custGeom>
            <a:avLst/>
            <a:gdLst/>
            <a:ahLst/>
            <a:cxnLst/>
            <a:rect l="l" t="t" r="r" b="b"/>
            <a:pathLst>
              <a:path w="9814560" h="7434580">
                <a:moveTo>
                  <a:pt x="0" y="7434580"/>
                </a:moveTo>
                <a:lnTo>
                  <a:pt x="9814560" y="7434580"/>
                </a:lnTo>
                <a:lnTo>
                  <a:pt x="9814560" y="0"/>
                </a:lnTo>
                <a:lnTo>
                  <a:pt x="0" y="0"/>
                </a:lnTo>
                <a:lnTo>
                  <a:pt x="0" y="7434580"/>
                </a:lnTo>
                <a:close/>
              </a:path>
            </a:pathLst>
          </a:custGeom>
          <a:ln w="38100">
            <a:solidFill>
              <a:srgbClr val="C1E9F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274008" y="1800686"/>
          <a:ext cx="2880845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3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60" dirty="0">
                          <a:latin typeface="Tahoma"/>
                          <a:cs typeface="Tahoma"/>
                        </a:rPr>
                        <a:t>1.-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2.-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35" dirty="0">
                          <a:latin typeface="Tahoma"/>
                          <a:cs typeface="Tahoma"/>
                        </a:rPr>
                        <a:t>3.-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05" dirty="0">
                          <a:latin typeface="Tahoma"/>
                          <a:cs typeface="Tahoma"/>
                        </a:rPr>
                        <a:t>4.-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5.-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00" dirty="0">
                          <a:latin typeface="Tahoma"/>
                          <a:cs typeface="Tahoma"/>
                        </a:rPr>
                        <a:t>6.-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20" dirty="0">
                          <a:latin typeface="Tahoma"/>
                          <a:cs typeface="Tahoma"/>
                        </a:rPr>
                        <a:t>7.-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05" dirty="0">
                          <a:latin typeface="Tahoma"/>
                          <a:cs typeface="Tahoma"/>
                        </a:rPr>
                        <a:t>8.-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9.-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10.-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85" dirty="0">
                          <a:latin typeface="Tahoma"/>
                          <a:cs typeface="Tahoma"/>
                        </a:rPr>
                        <a:t>11.-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12.-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70" dirty="0">
                          <a:latin typeface="Tahoma"/>
                          <a:cs typeface="Tahoma"/>
                        </a:rPr>
                        <a:t>13.-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14.-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15.-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45" dirty="0">
                          <a:latin typeface="Tahoma"/>
                          <a:cs typeface="Tahoma"/>
                        </a:rPr>
                        <a:t>16.-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60" dirty="0">
                          <a:latin typeface="Tahoma"/>
                          <a:cs typeface="Tahoma"/>
                        </a:rPr>
                        <a:t>17.-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18.-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19.-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80" dirty="0">
                          <a:latin typeface="Tahoma"/>
                          <a:cs typeface="Tahoma"/>
                        </a:rPr>
                        <a:t>20.-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21.-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72990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22.-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47076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16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23.-</a:t>
                      </a: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318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24.-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01492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16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25.-</a:t>
                      </a: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709324"/>
                  </a:ext>
                </a:extLst>
              </a:tr>
            </a:tbl>
          </a:graphicData>
        </a:graphic>
      </p:graphicFrame>
      <p:grpSp>
        <p:nvGrpSpPr>
          <p:cNvPr id="17" name="object 17"/>
          <p:cNvGrpSpPr/>
          <p:nvPr/>
        </p:nvGrpSpPr>
        <p:grpSpPr>
          <a:xfrm>
            <a:off x="291596" y="272351"/>
            <a:ext cx="9462508" cy="655764"/>
            <a:chOff x="124460" y="375920"/>
            <a:chExt cx="9827260" cy="889000"/>
          </a:xfrm>
          <a:solidFill>
            <a:srgbClr val="C1E9F9"/>
          </a:solidFill>
        </p:grpSpPr>
        <p:sp>
          <p:nvSpPr>
            <p:cNvPr id="18" name="object 18"/>
            <p:cNvSpPr/>
            <p:nvPr/>
          </p:nvSpPr>
          <p:spPr>
            <a:xfrm>
              <a:off x="130810" y="382270"/>
              <a:ext cx="9814560" cy="876300"/>
            </a:xfrm>
            <a:custGeom>
              <a:avLst/>
              <a:gdLst/>
              <a:ahLst/>
              <a:cxnLst/>
              <a:rect l="l" t="t" r="r" b="b"/>
              <a:pathLst>
                <a:path w="9814560" h="876300">
                  <a:moveTo>
                    <a:pt x="0" y="0"/>
                  </a:moveTo>
                  <a:lnTo>
                    <a:pt x="0" y="876300"/>
                  </a:lnTo>
                  <a:lnTo>
                    <a:pt x="9814560" y="701040"/>
                  </a:lnTo>
                  <a:lnTo>
                    <a:pt x="9814560" y="17526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0810" y="382270"/>
              <a:ext cx="9814560" cy="876300"/>
            </a:xfrm>
            <a:custGeom>
              <a:avLst/>
              <a:gdLst/>
              <a:ahLst/>
              <a:cxnLst/>
              <a:rect l="l" t="t" r="r" b="b"/>
              <a:pathLst>
                <a:path w="9814560" h="876300">
                  <a:moveTo>
                    <a:pt x="0" y="876300"/>
                  </a:moveTo>
                  <a:lnTo>
                    <a:pt x="0" y="0"/>
                  </a:lnTo>
                  <a:lnTo>
                    <a:pt x="9814560" y="175260"/>
                  </a:lnTo>
                  <a:lnTo>
                    <a:pt x="9814560" y="701040"/>
                  </a:lnTo>
                  <a:lnTo>
                    <a:pt x="0" y="876300"/>
                  </a:lnTo>
                  <a:close/>
                </a:path>
              </a:pathLst>
            </a:custGeom>
            <a:grpFill/>
            <a:ln w="12700">
              <a:solidFill>
                <a:srgbClr val="C1E9F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aphicFrame>
        <p:nvGraphicFramePr>
          <p:cNvPr id="59" name="Tabla 58">
            <a:extLst>
              <a:ext uri="{FF2B5EF4-FFF2-40B4-BE49-F238E27FC236}">
                <a16:creationId xmlns:a16="http://schemas.microsoft.com/office/drawing/2014/main" id="{626152C5-D914-8946-B7D0-F2F20BAC0823}"/>
              </a:ext>
            </a:extLst>
          </p:cNvPr>
          <p:cNvGraphicFramePr>
            <a:graphicFrameLocks noGrp="1"/>
          </p:cNvGraphicFramePr>
          <p:nvPr/>
        </p:nvGraphicFramePr>
        <p:xfrm>
          <a:off x="3382328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0" name="Tabla 59">
            <a:extLst>
              <a:ext uri="{FF2B5EF4-FFF2-40B4-BE49-F238E27FC236}">
                <a16:creationId xmlns:a16="http://schemas.microsoft.com/office/drawing/2014/main" id="{AE66FFE7-533F-77AA-BFB1-5311C6F4F904}"/>
              </a:ext>
            </a:extLst>
          </p:cNvPr>
          <p:cNvGraphicFramePr>
            <a:graphicFrameLocks noGrp="1"/>
          </p:cNvGraphicFramePr>
          <p:nvPr/>
        </p:nvGraphicFramePr>
        <p:xfrm>
          <a:off x="4794250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1" name="Tabla 60">
            <a:extLst>
              <a:ext uri="{FF2B5EF4-FFF2-40B4-BE49-F238E27FC236}">
                <a16:creationId xmlns:a16="http://schemas.microsoft.com/office/drawing/2014/main" id="{B12821C4-0D2A-B653-9097-BFE289F4BCB8}"/>
              </a:ext>
            </a:extLst>
          </p:cNvPr>
          <p:cNvGraphicFramePr>
            <a:graphicFrameLocks noGrp="1"/>
          </p:cNvGraphicFramePr>
          <p:nvPr/>
        </p:nvGraphicFramePr>
        <p:xfrm>
          <a:off x="6172640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2" name="Tabla 61">
            <a:extLst>
              <a:ext uri="{FF2B5EF4-FFF2-40B4-BE49-F238E27FC236}">
                <a16:creationId xmlns:a16="http://schemas.microsoft.com/office/drawing/2014/main" id="{09518881-5E5E-68D1-9BA8-449A85891415}"/>
              </a:ext>
            </a:extLst>
          </p:cNvPr>
          <p:cNvGraphicFramePr>
            <a:graphicFrameLocks noGrp="1"/>
          </p:cNvGraphicFramePr>
          <p:nvPr/>
        </p:nvGraphicFramePr>
        <p:xfrm>
          <a:off x="7569495" y="1789694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pic>
        <p:nvPicPr>
          <p:cNvPr id="160" name="Imagen 159">
            <a:extLst>
              <a:ext uri="{FF2B5EF4-FFF2-40B4-BE49-F238E27FC236}">
                <a16:creationId xmlns:a16="http://schemas.microsoft.com/office/drawing/2014/main" id="{ECF1EF5B-A87A-0C11-D8B0-08C3711FC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93" y="209907"/>
            <a:ext cx="2336759" cy="720648"/>
          </a:xfrm>
          <a:prstGeom prst="rect">
            <a:avLst/>
          </a:prstGeom>
        </p:spPr>
      </p:pic>
      <p:sp>
        <p:nvSpPr>
          <p:cNvPr id="169" name="object 25">
            <a:extLst>
              <a:ext uri="{FF2B5EF4-FFF2-40B4-BE49-F238E27FC236}">
                <a16:creationId xmlns:a16="http://schemas.microsoft.com/office/drawing/2014/main" id="{3200600B-E183-3EDB-C924-F144696A09FC}"/>
              </a:ext>
            </a:extLst>
          </p:cNvPr>
          <p:cNvSpPr txBox="1"/>
          <p:nvPr/>
        </p:nvSpPr>
        <p:spPr>
          <a:xfrm>
            <a:off x="8976300" y="693889"/>
            <a:ext cx="672107" cy="993726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40"/>
              </a:spcBef>
            </a:pPr>
            <a:r>
              <a:rPr sz="1400" b="1" spc="100" dirty="0">
                <a:latin typeface="CCMediterraneo" panose="02000603000000000000" pitchFamily="2" charset="0"/>
                <a:ea typeface="CCMediterraneo" panose="02000603000000000000" pitchFamily="2" charset="0"/>
                <a:cs typeface="Trebuchet MS"/>
              </a:rPr>
              <a:t>Asistencias</a:t>
            </a:r>
          </a:p>
          <a:p>
            <a:pPr marL="26034" marR="5080" indent="-13970">
              <a:lnSpc>
                <a:spcPct val="101899"/>
              </a:lnSpc>
              <a:spcBef>
                <a:spcPts val="240"/>
              </a:spcBef>
            </a:pPr>
            <a:r>
              <a:rPr sz="1400" b="1" spc="100" dirty="0">
                <a:latin typeface="CCMediterraneo" panose="02000603000000000000" pitchFamily="2" charset="0"/>
                <a:ea typeface="CCMediterraneo" panose="02000603000000000000" pitchFamily="2" charset="0"/>
                <a:cs typeface="Trebuchet MS"/>
              </a:rPr>
              <a:t>Justificadas  Faltas</a:t>
            </a:r>
          </a:p>
        </p:txBody>
      </p:sp>
      <p:graphicFrame>
        <p:nvGraphicFramePr>
          <p:cNvPr id="170" name="Tabla 169">
            <a:extLst>
              <a:ext uri="{FF2B5EF4-FFF2-40B4-BE49-F238E27FC236}">
                <a16:creationId xmlns:a16="http://schemas.microsoft.com/office/drawing/2014/main" id="{406F833F-A9D5-1197-2EA9-E0A8386C94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528534"/>
              </p:ext>
            </p:extLst>
          </p:nvPr>
        </p:nvGraphicFramePr>
        <p:xfrm>
          <a:off x="8941586" y="1782709"/>
          <a:ext cx="701628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15118583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923622418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321575955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784324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30873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00021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04108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96002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44035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5495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2334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67845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30917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2343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4551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51956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775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8631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0529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135674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57076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51287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4024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215475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99909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740383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8209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274247"/>
                  </a:ext>
                </a:extLst>
              </a:tr>
            </a:tbl>
          </a:graphicData>
        </a:graphic>
      </p:graphicFrame>
      <p:pic>
        <p:nvPicPr>
          <p:cNvPr id="38" name="Imagen 37">
            <a:extLst>
              <a:ext uri="{FF2B5EF4-FFF2-40B4-BE49-F238E27FC236}">
                <a16:creationId xmlns:a16="http://schemas.microsoft.com/office/drawing/2014/main" id="{F7ACB7A5-A593-DCFD-9DEE-B2E56E248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799" y="929440"/>
            <a:ext cx="1079670" cy="834534"/>
          </a:xfrm>
          <a:prstGeom prst="rect">
            <a:avLst/>
          </a:prstGeom>
        </p:spPr>
      </p:pic>
      <p:sp>
        <p:nvSpPr>
          <p:cNvPr id="41" name="object 4">
            <a:extLst>
              <a:ext uri="{FF2B5EF4-FFF2-40B4-BE49-F238E27FC236}">
                <a16:creationId xmlns:a16="http://schemas.microsoft.com/office/drawing/2014/main" id="{C0098225-E67D-9251-58D2-8EB25043C16A}"/>
              </a:ext>
            </a:extLst>
          </p:cNvPr>
          <p:cNvSpPr txBox="1"/>
          <p:nvPr/>
        </p:nvSpPr>
        <p:spPr>
          <a:xfrm>
            <a:off x="8074024" y="229443"/>
            <a:ext cx="1781429" cy="28341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" sz="1750" spc="-95" dirty="0">
                <a:latin typeface="Trebuchet MS"/>
                <a:cs typeface="Trebuchet MS"/>
              </a:rPr>
              <a:t>CURSO 2025-2026</a:t>
            </a:r>
            <a:endParaRPr sz="1750" dirty="0">
              <a:latin typeface="Trebuchet MS"/>
              <a:cs typeface="Trebuchet MS"/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ED79FF8B-DBAC-5F45-B197-4B502406F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2139" y="224161"/>
            <a:ext cx="1967822" cy="355823"/>
          </a:xfrm>
          <a:prstGeom prst="rect">
            <a:avLst/>
          </a:prstGeom>
        </p:spPr>
      </p:pic>
      <p:grpSp>
        <p:nvGrpSpPr>
          <p:cNvPr id="43" name="object 11">
            <a:extLst>
              <a:ext uri="{FF2B5EF4-FFF2-40B4-BE49-F238E27FC236}">
                <a16:creationId xmlns:a16="http://schemas.microsoft.com/office/drawing/2014/main" id="{63887872-4C39-B5D2-ABC5-0CAD2D6C3661}"/>
              </a:ext>
            </a:extLst>
          </p:cNvPr>
          <p:cNvGrpSpPr/>
          <p:nvPr/>
        </p:nvGrpSpPr>
        <p:grpSpPr>
          <a:xfrm>
            <a:off x="2051050" y="1172718"/>
            <a:ext cx="808990" cy="335280"/>
            <a:chOff x="2077085" y="1591056"/>
            <a:chExt cx="808990" cy="335280"/>
          </a:xfrm>
        </p:grpSpPr>
        <p:pic>
          <p:nvPicPr>
            <p:cNvPr id="44" name="object 12">
              <a:extLst>
                <a:ext uri="{FF2B5EF4-FFF2-40B4-BE49-F238E27FC236}">
                  <a16:creationId xmlns:a16="http://schemas.microsoft.com/office/drawing/2014/main" id="{3928D5CB-B91B-BD82-5087-B84244EB57F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77085" y="1591056"/>
              <a:ext cx="264160" cy="335279"/>
            </a:xfrm>
            <a:prstGeom prst="rect">
              <a:avLst/>
            </a:prstGeom>
          </p:spPr>
        </p:pic>
        <p:pic>
          <p:nvPicPr>
            <p:cNvPr id="45" name="object 13">
              <a:extLst>
                <a:ext uri="{FF2B5EF4-FFF2-40B4-BE49-F238E27FC236}">
                  <a16:creationId xmlns:a16="http://schemas.microsoft.com/office/drawing/2014/main" id="{509E868C-D4D8-95A2-1E60-B85E21DD0DF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10155" y="1609979"/>
              <a:ext cx="375919" cy="269239"/>
            </a:xfrm>
            <a:prstGeom prst="rect">
              <a:avLst/>
            </a:prstGeom>
          </p:spPr>
        </p:pic>
        <p:pic>
          <p:nvPicPr>
            <p:cNvPr id="46" name="object 14">
              <a:extLst>
                <a:ext uri="{FF2B5EF4-FFF2-40B4-BE49-F238E27FC236}">
                  <a16:creationId xmlns:a16="http://schemas.microsoft.com/office/drawing/2014/main" id="{0E7159C4-94FA-DFDD-F511-D12FE2ED5B3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78380" y="1609725"/>
              <a:ext cx="375919" cy="269239"/>
            </a:xfrm>
            <a:prstGeom prst="rect">
              <a:avLst/>
            </a:prstGeom>
          </p:spPr>
        </p:pic>
      </p:grpSp>
      <p:pic>
        <p:nvPicPr>
          <p:cNvPr id="47" name="object 15">
            <a:extLst>
              <a:ext uri="{FF2B5EF4-FFF2-40B4-BE49-F238E27FC236}">
                <a16:creationId xmlns:a16="http://schemas.microsoft.com/office/drawing/2014/main" id="{58D63037-0CF6-4342-1C65-0A193AAACEEE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740406" y="1192085"/>
            <a:ext cx="538480" cy="270700"/>
          </a:xfrm>
          <a:prstGeom prst="rect">
            <a:avLst/>
          </a:prstGeom>
        </p:spPr>
      </p:pic>
      <p:graphicFrame>
        <p:nvGraphicFramePr>
          <p:cNvPr id="48" name="object 25">
            <a:extLst>
              <a:ext uri="{FF2B5EF4-FFF2-40B4-BE49-F238E27FC236}">
                <a16:creationId xmlns:a16="http://schemas.microsoft.com/office/drawing/2014/main" id="{C68DEEE2-7E2F-D0EE-2E3F-4FF94F876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920436"/>
              </p:ext>
            </p:extLst>
          </p:nvPr>
        </p:nvGraphicFramePr>
        <p:xfrm>
          <a:off x="3388232" y="1149350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699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08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3873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09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9" name="object 26">
            <a:extLst>
              <a:ext uri="{FF2B5EF4-FFF2-40B4-BE49-F238E27FC236}">
                <a16:creationId xmlns:a16="http://schemas.microsoft.com/office/drawing/2014/main" id="{D02AD6E4-612C-7BBE-C803-A076A5D6CA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686944"/>
              </p:ext>
            </p:extLst>
          </p:nvPr>
        </p:nvGraphicFramePr>
        <p:xfrm>
          <a:off x="4783455" y="1149350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937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16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0" name="object 27">
            <a:extLst>
              <a:ext uri="{FF2B5EF4-FFF2-40B4-BE49-F238E27FC236}">
                <a16:creationId xmlns:a16="http://schemas.microsoft.com/office/drawing/2014/main" id="{D553BB5A-8CA4-4C7B-05A1-48D652521B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213391"/>
              </p:ext>
            </p:extLst>
          </p:nvPr>
        </p:nvGraphicFramePr>
        <p:xfrm>
          <a:off x="6178549" y="1149350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826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334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1" name="object 28">
            <a:extLst>
              <a:ext uri="{FF2B5EF4-FFF2-40B4-BE49-F238E27FC236}">
                <a16:creationId xmlns:a16="http://schemas.microsoft.com/office/drawing/2014/main" id="{BF2F8D75-A793-7CCC-33F3-C6FA59AD75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498573"/>
              </p:ext>
            </p:extLst>
          </p:nvPr>
        </p:nvGraphicFramePr>
        <p:xfrm>
          <a:off x="7573645" y="1149350"/>
          <a:ext cx="1162048" cy="530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85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29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200" spc="-10" dirty="0">
                          <a:solidFill>
                            <a:srgbClr val="006FC0"/>
                          </a:solidFill>
                          <a:latin typeface="+mn-lt"/>
                          <a:cs typeface="Calibri"/>
                        </a:rPr>
                        <a:t>30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52" name="object 29">
            <a:extLst>
              <a:ext uri="{FF2B5EF4-FFF2-40B4-BE49-F238E27FC236}">
                <a16:creationId xmlns:a16="http://schemas.microsoft.com/office/drawing/2014/main" id="{50385200-E312-663E-2A97-784AED763250}"/>
              </a:ext>
            </a:extLst>
          </p:cNvPr>
          <p:cNvGrpSpPr/>
          <p:nvPr/>
        </p:nvGrpSpPr>
        <p:grpSpPr>
          <a:xfrm>
            <a:off x="3451479" y="1179068"/>
            <a:ext cx="809625" cy="335280"/>
            <a:chOff x="3477514" y="1597406"/>
            <a:chExt cx="809625" cy="335280"/>
          </a:xfrm>
        </p:grpSpPr>
        <p:pic>
          <p:nvPicPr>
            <p:cNvPr id="53" name="object 30">
              <a:extLst>
                <a:ext uri="{FF2B5EF4-FFF2-40B4-BE49-F238E27FC236}">
                  <a16:creationId xmlns:a16="http://schemas.microsoft.com/office/drawing/2014/main" id="{7127B5D6-6E55-4AB3-3995-3E8154C1D9C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77514" y="1597406"/>
              <a:ext cx="264795" cy="335279"/>
            </a:xfrm>
            <a:prstGeom prst="rect">
              <a:avLst/>
            </a:prstGeom>
          </p:spPr>
        </p:pic>
        <p:pic>
          <p:nvPicPr>
            <p:cNvPr id="54" name="object 31">
              <a:extLst>
                <a:ext uri="{FF2B5EF4-FFF2-40B4-BE49-F238E27FC236}">
                  <a16:creationId xmlns:a16="http://schemas.microsoft.com/office/drawing/2014/main" id="{A5359A1B-9ABD-0D87-CE49-FFF2DB6D137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10965" y="1616329"/>
              <a:ext cx="375920" cy="269239"/>
            </a:xfrm>
            <a:prstGeom prst="rect">
              <a:avLst/>
            </a:prstGeom>
          </p:spPr>
        </p:pic>
        <p:pic>
          <p:nvPicPr>
            <p:cNvPr id="55" name="object 32">
              <a:extLst>
                <a:ext uri="{FF2B5EF4-FFF2-40B4-BE49-F238E27FC236}">
                  <a16:creationId xmlns:a16="http://schemas.microsoft.com/office/drawing/2014/main" id="{573ABA77-FDA0-8FD2-59E2-19590A0DF53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78809" y="1616075"/>
              <a:ext cx="375920" cy="269239"/>
            </a:xfrm>
            <a:prstGeom prst="rect">
              <a:avLst/>
            </a:prstGeom>
          </p:spPr>
        </p:pic>
      </p:grpSp>
      <p:pic>
        <p:nvPicPr>
          <p:cNvPr id="56" name="object 33">
            <a:extLst>
              <a:ext uri="{FF2B5EF4-FFF2-40B4-BE49-F238E27FC236}">
                <a16:creationId xmlns:a16="http://schemas.microsoft.com/office/drawing/2014/main" id="{B420A57B-1BF0-F1D7-CDC3-B765D102D42F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141216" y="1198753"/>
            <a:ext cx="538479" cy="270383"/>
          </a:xfrm>
          <a:prstGeom prst="rect">
            <a:avLst/>
          </a:prstGeom>
        </p:spPr>
      </p:pic>
      <p:grpSp>
        <p:nvGrpSpPr>
          <p:cNvPr id="57" name="object 34">
            <a:extLst>
              <a:ext uri="{FF2B5EF4-FFF2-40B4-BE49-F238E27FC236}">
                <a16:creationId xmlns:a16="http://schemas.microsoft.com/office/drawing/2014/main" id="{F649D402-0BE4-777D-E25B-40657CB87E35}"/>
              </a:ext>
            </a:extLst>
          </p:cNvPr>
          <p:cNvGrpSpPr/>
          <p:nvPr/>
        </p:nvGrpSpPr>
        <p:grpSpPr>
          <a:xfrm>
            <a:off x="4846574" y="1164082"/>
            <a:ext cx="809625" cy="335280"/>
            <a:chOff x="4872609" y="1582420"/>
            <a:chExt cx="809625" cy="335280"/>
          </a:xfrm>
        </p:grpSpPr>
        <p:pic>
          <p:nvPicPr>
            <p:cNvPr id="58" name="object 35">
              <a:extLst>
                <a:ext uri="{FF2B5EF4-FFF2-40B4-BE49-F238E27FC236}">
                  <a16:creationId xmlns:a16="http://schemas.microsoft.com/office/drawing/2014/main" id="{0F015172-E5C4-7294-5626-222FF148103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72609" y="1582420"/>
              <a:ext cx="264160" cy="335279"/>
            </a:xfrm>
            <a:prstGeom prst="rect">
              <a:avLst/>
            </a:prstGeom>
          </p:spPr>
        </p:pic>
        <p:pic>
          <p:nvPicPr>
            <p:cNvPr id="63" name="object 36">
              <a:extLst>
                <a:ext uri="{FF2B5EF4-FFF2-40B4-BE49-F238E27FC236}">
                  <a16:creationId xmlns:a16="http://schemas.microsoft.com/office/drawing/2014/main" id="{B74DC83C-18F9-9E37-B110-7EF32C854EA0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05679" y="1601152"/>
              <a:ext cx="376554" cy="269557"/>
            </a:xfrm>
            <a:prstGeom prst="rect">
              <a:avLst/>
            </a:prstGeom>
          </p:spPr>
        </p:pic>
        <p:pic>
          <p:nvPicPr>
            <p:cNvPr id="128" name="object 37">
              <a:extLst>
                <a:ext uri="{FF2B5EF4-FFF2-40B4-BE49-F238E27FC236}">
                  <a16:creationId xmlns:a16="http://schemas.microsoft.com/office/drawing/2014/main" id="{5D258B59-9EDD-4005-D5CB-232A7603F07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73904" y="1601216"/>
              <a:ext cx="375920" cy="269239"/>
            </a:xfrm>
            <a:prstGeom prst="rect">
              <a:avLst/>
            </a:prstGeom>
          </p:spPr>
        </p:pic>
      </p:grpSp>
      <p:pic>
        <p:nvPicPr>
          <p:cNvPr id="129" name="object 38">
            <a:extLst>
              <a:ext uri="{FF2B5EF4-FFF2-40B4-BE49-F238E27FC236}">
                <a16:creationId xmlns:a16="http://schemas.microsoft.com/office/drawing/2014/main" id="{DA4D620B-ACC0-AF30-98EA-12FD3C49B006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535930" y="1183449"/>
            <a:ext cx="539114" cy="271081"/>
          </a:xfrm>
          <a:prstGeom prst="rect">
            <a:avLst/>
          </a:prstGeom>
        </p:spPr>
      </p:pic>
      <p:grpSp>
        <p:nvGrpSpPr>
          <p:cNvPr id="130" name="object 39">
            <a:extLst>
              <a:ext uri="{FF2B5EF4-FFF2-40B4-BE49-F238E27FC236}">
                <a16:creationId xmlns:a16="http://schemas.microsoft.com/office/drawing/2014/main" id="{7D7028EC-7F61-C731-30C5-D833D7145C31}"/>
              </a:ext>
            </a:extLst>
          </p:cNvPr>
          <p:cNvGrpSpPr/>
          <p:nvPr/>
        </p:nvGrpSpPr>
        <p:grpSpPr>
          <a:xfrm>
            <a:off x="6237224" y="1172718"/>
            <a:ext cx="809625" cy="335280"/>
            <a:chOff x="6263259" y="1591056"/>
            <a:chExt cx="809625" cy="335280"/>
          </a:xfrm>
        </p:grpSpPr>
        <p:pic>
          <p:nvPicPr>
            <p:cNvPr id="131" name="object 40">
              <a:extLst>
                <a:ext uri="{FF2B5EF4-FFF2-40B4-BE49-F238E27FC236}">
                  <a16:creationId xmlns:a16="http://schemas.microsoft.com/office/drawing/2014/main" id="{DD614D47-0A43-94D4-4158-9F67C2AD71C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63259" y="1591056"/>
              <a:ext cx="264160" cy="335279"/>
            </a:xfrm>
            <a:prstGeom prst="rect">
              <a:avLst/>
            </a:prstGeom>
          </p:spPr>
        </p:pic>
        <p:pic>
          <p:nvPicPr>
            <p:cNvPr id="132" name="object 41">
              <a:extLst>
                <a:ext uri="{FF2B5EF4-FFF2-40B4-BE49-F238E27FC236}">
                  <a16:creationId xmlns:a16="http://schemas.microsoft.com/office/drawing/2014/main" id="{F225922F-7635-897C-E2B5-CF871E96B95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96456" y="1609979"/>
              <a:ext cx="375920" cy="269239"/>
            </a:xfrm>
            <a:prstGeom prst="rect">
              <a:avLst/>
            </a:prstGeom>
          </p:spPr>
        </p:pic>
        <p:pic>
          <p:nvPicPr>
            <p:cNvPr id="133" name="object 42">
              <a:extLst>
                <a:ext uri="{FF2B5EF4-FFF2-40B4-BE49-F238E27FC236}">
                  <a16:creationId xmlns:a16="http://schemas.microsoft.com/office/drawing/2014/main" id="{C9628D1C-68AE-61FA-9DEA-38A45AA4B8F0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64300" y="1609725"/>
              <a:ext cx="376554" cy="269239"/>
            </a:xfrm>
            <a:prstGeom prst="rect">
              <a:avLst/>
            </a:prstGeom>
          </p:spPr>
        </p:pic>
      </p:grpSp>
      <p:pic>
        <p:nvPicPr>
          <p:cNvPr id="134" name="object 43">
            <a:extLst>
              <a:ext uri="{FF2B5EF4-FFF2-40B4-BE49-F238E27FC236}">
                <a16:creationId xmlns:a16="http://schemas.microsoft.com/office/drawing/2014/main" id="{AA221E59-8EF5-58A7-25DD-02B459DC863B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26580" y="1192085"/>
            <a:ext cx="538479" cy="270700"/>
          </a:xfrm>
          <a:prstGeom prst="rect">
            <a:avLst/>
          </a:prstGeom>
        </p:spPr>
      </p:pic>
      <p:grpSp>
        <p:nvGrpSpPr>
          <p:cNvPr id="135" name="object 44">
            <a:extLst>
              <a:ext uri="{FF2B5EF4-FFF2-40B4-BE49-F238E27FC236}">
                <a16:creationId xmlns:a16="http://schemas.microsoft.com/office/drawing/2014/main" id="{4C64084A-4617-A888-7421-1171EC2BADF0}"/>
              </a:ext>
            </a:extLst>
          </p:cNvPr>
          <p:cNvGrpSpPr/>
          <p:nvPr/>
        </p:nvGrpSpPr>
        <p:grpSpPr>
          <a:xfrm>
            <a:off x="7631683" y="1172718"/>
            <a:ext cx="809625" cy="335280"/>
            <a:chOff x="7657718" y="1591056"/>
            <a:chExt cx="809625" cy="335280"/>
          </a:xfrm>
        </p:grpSpPr>
        <p:pic>
          <p:nvPicPr>
            <p:cNvPr id="136" name="object 45">
              <a:extLst>
                <a:ext uri="{FF2B5EF4-FFF2-40B4-BE49-F238E27FC236}">
                  <a16:creationId xmlns:a16="http://schemas.microsoft.com/office/drawing/2014/main" id="{23F7D24A-43AF-F56D-69B9-4EE63E15364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57718" y="1591056"/>
              <a:ext cx="264159" cy="335279"/>
            </a:xfrm>
            <a:prstGeom prst="rect">
              <a:avLst/>
            </a:prstGeom>
          </p:spPr>
        </p:pic>
        <p:pic>
          <p:nvPicPr>
            <p:cNvPr id="137" name="object 46">
              <a:extLst>
                <a:ext uri="{FF2B5EF4-FFF2-40B4-BE49-F238E27FC236}">
                  <a16:creationId xmlns:a16="http://schemas.microsoft.com/office/drawing/2014/main" id="{7CD4EDD3-A0F3-F711-F368-5F7BFF050B2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0915" y="1609979"/>
              <a:ext cx="375920" cy="269239"/>
            </a:xfrm>
            <a:prstGeom prst="rect">
              <a:avLst/>
            </a:prstGeom>
          </p:spPr>
        </p:pic>
        <p:pic>
          <p:nvPicPr>
            <p:cNvPr id="138" name="object 47">
              <a:extLst>
                <a:ext uri="{FF2B5EF4-FFF2-40B4-BE49-F238E27FC236}">
                  <a16:creationId xmlns:a16="http://schemas.microsoft.com/office/drawing/2014/main" id="{D3B3C784-9258-FAC6-BF10-2C714649B32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59013" y="1609725"/>
              <a:ext cx="375920" cy="269239"/>
            </a:xfrm>
            <a:prstGeom prst="rect">
              <a:avLst/>
            </a:prstGeom>
          </p:spPr>
        </p:pic>
      </p:grpSp>
      <p:pic>
        <p:nvPicPr>
          <p:cNvPr id="139" name="object 48">
            <a:extLst>
              <a:ext uri="{FF2B5EF4-FFF2-40B4-BE49-F238E27FC236}">
                <a16:creationId xmlns:a16="http://schemas.microsoft.com/office/drawing/2014/main" id="{5A1FE2A0-B33A-EF03-A26F-D062EE7AB9E9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21040" y="1192085"/>
            <a:ext cx="538480" cy="270700"/>
          </a:xfrm>
          <a:prstGeom prst="rect">
            <a:avLst/>
          </a:prstGeom>
        </p:spPr>
      </p:pic>
      <p:graphicFrame>
        <p:nvGraphicFramePr>
          <p:cNvPr id="140" name="object 11">
            <a:extLst>
              <a:ext uri="{FF2B5EF4-FFF2-40B4-BE49-F238E27FC236}">
                <a16:creationId xmlns:a16="http://schemas.microsoft.com/office/drawing/2014/main" id="{6B6B3486-64D8-111A-79C2-9D37192300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071131"/>
              </p:ext>
            </p:extLst>
          </p:nvPr>
        </p:nvGraphicFramePr>
        <p:xfrm>
          <a:off x="1974850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</a:pP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28575">
                        <a:lnSpc>
                          <a:spcPct val="100000"/>
                        </a:lnSpc>
                      </a:pPr>
                      <a:r>
                        <a:rPr lang="es-ES"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01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lang="es-ES"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9588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5570" y="184150"/>
            <a:ext cx="9814560" cy="7434580"/>
          </a:xfrm>
          <a:custGeom>
            <a:avLst/>
            <a:gdLst/>
            <a:ahLst/>
            <a:cxnLst/>
            <a:rect l="l" t="t" r="r" b="b"/>
            <a:pathLst>
              <a:path w="9814560" h="7434580">
                <a:moveTo>
                  <a:pt x="0" y="7434580"/>
                </a:moveTo>
                <a:lnTo>
                  <a:pt x="9814560" y="7434580"/>
                </a:lnTo>
                <a:lnTo>
                  <a:pt x="9814560" y="0"/>
                </a:lnTo>
                <a:lnTo>
                  <a:pt x="0" y="0"/>
                </a:lnTo>
                <a:lnTo>
                  <a:pt x="0" y="7434580"/>
                </a:lnTo>
                <a:close/>
              </a:path>
            </a:pathLst>
          </a:custGeom>
          <a:ln w="38100">
            <a:solidFill>
              <a:srgbClr val="F07C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274008" y="1800686"/>
          <a:ext cx="2880845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3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55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60" dirty="0">
                          <a:latin typeface="Tahoma"/>
                          <a:cs typeface="Tahoma"/>
                        </a:rPr>
                        <a:t>1.-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2.-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35" dirty="0">
                          <a:latin typeface="Tahoma"/>
                          <a:cs typeface="Tahoma"/>
                        </a:rPr>
                        <a:t>3.-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05" dirty="0">
                          <a:latin typeface="Tahoma"/>
                          <a:cs typeface="Tahoma"/>
                        </a:rPr>
                        <a:t>4.-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5.-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00" dirty="0">
                          <a:latin typeface="Tahoma"/>
                          <a:cs typeface="Tahoma"/>
                        </a:rPr>
                        <a:t>6.-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20" dirty="0">
                          <a:latin typeface="Tahoma"/>
                          <a:cs typeface="Tahoma"/>
                        </a:rPr>
                        <a:t>7.-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05" dirty="0">
                          <a:latin typeface="Tahoma"/>
                          <a:cs typeface="Tahoma"/>
                        </a:rPr>
                        <a:t>8.-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9.-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14" dirty="0">
                          <a:latin typeface="Tahoma"/>
                          <a:cs typeface="Tahoma"/>
                        </a:rPr>
                        <a:t>10.-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85" dirty="0">
                          <a:latin typeface="Tahoma"/>
                          <a:cs typeface="Tahoma"/>
                        </a:rPr>
                        <a:t>11.-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12.-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70" dirty="0">
                          <a:latin typeface="Tahoma"/>
                          <a:cs typeface="Tahoma"/>
                        </a:rPr>
                        <a:t>13.-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14.-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15.-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45" dirty="0">
                          <a:latin typeface="Tahoma"/>
                          <a:cs typeface="Tahoma"/>
                        </a:rPr>
                        <a:t>16.-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60" dirty="0">
                          <a:latin typeface="Tahoma"/>
                          <a:cs typeface="Tahoma"/>
                        </a:rPr>
                        <a:t>17.-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18.-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150" dirty="0">
                          <a:latin typeface="Tahoma"/>
                          <a:cs typeface="Tahoma"/>
                        </a:rPr>
                        <a:t>19.-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000" spc="-80" dirty="0">
                          <a:latin typeface="Tahoma"/>
                          <a:cs typeface="Tahoma"/>
                        </a:rPr>
                        <a:t>20.-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21.-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72990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22.-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47076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16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23.-</a:t>
                      </a: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318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8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24.-</a:t>
                      </a:r>
                      <a:endParaRPr sz="1000" spc="-8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01492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s-ES" sz="1000" spc="-16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25.-</a:t>
                      </a: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spc="-16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709324"/>
                  </a:ext>
                </a:extLst>
              </a:tr>
            </a:tbl>
          </a:graphicData>
        </a:graphic>
      </p:graphicFrame>
      <p:grpSp>
        <p:nvGrpSpPr>
          <p:cNvPr id="17" name="object 17"/>
          <p:cNvGrpSpPr/>
          <p:nvPr/>
        </p:nvGrpSpPr>
        <p:grpSpPr>
          <a:xfrm>
            <a:off x="291596" y="272351"/>
            <a:ext cx="9462508" cy="655764"/>
            <a:chOff x="124460" y="375920"/>
            <a:chExt cx="9827260" cy="889000"/>
          </a:xfrm>
          <a:solidFill>
            <a:srgbClr val="F07C84"/>
          </a:solidFill>
        </p:grpSpPr>
        <p:sp>
          <p:nvSpPr>
            <p:cNvPr id="18" name="object 18"/>
            <p:cNvSpPr/>
            <p:nvPr/>
          </p:nvSpPr>
          <p:spPr>
            <a:xfrm>
              <a:off x="130810" y="382270"/>
              <a:ext cx="9814560" cy="876300"/>
            </a:xfrm>
            <a:custGeom>
              <a:avLst/>
              <a:gdLst/>
              <a:ahLst/>
              <a:cxnLst/>
              <a:rect l="l" t="t" r="r" b="b"/>
              <a:pathLst>
                <a:path w="9814560" h="876300">
                  <a:moveTo>
                    <a:pt x="0" y="0"/>
                  </a:moveTo>
                  <a:lnTo>
                    <a:pt x="0" y="876300"/>
                  </a:lnTo>
                  <a:lnTo>
                    <a:pt x="9814560" y="701040"/>
                  </a:lnTo>
                  <a:lnTo>
                    <a:pt x="9814560" y="17526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0810" y="382270"/>
              <a:ext cx="9814560" cy="876300"/>
            </a:xfrm>
            <a:custGeom>
              <a:avLst/>
              <a:gdLst/>
              <a:ahLst/>
              <a:cxnLst/>
              <a:rect l="l" t="t" r="r" b="b"/>
              <a:pathLst>
                <a:path w="9814560" h="876300">
                  <a:moveTo>
                    <a:pt x="0" y="876300"/>
                  </a:moveTo>
                  <a:lnTo>
                    <a:pt x="0" y="0"/>
                  </a:lnTo>
                  <a:lnTo>
                    <a:pt x="9814560" y="175260"/>
                  </a:lnTo>
                  <a:lnTo>
                    <a:pt x="9814560" y="701040"/>
                  </a:lnTo>
                  <a:lnTo>
                    <a:pt x="0" y="876300"/>
                  </a:lnTo>
                  <a:close/>
                </a:path>
              </a:pathLst>
            </a:custGeom>
            <a:grpFill/>
            <a:ln w="12700">
              <a:solidFill>
                <a:srgbClr val="F07C84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aphicFrame>
        <p:nvGraphicFramePr>
          <p:cNvPr id="59" name="Tabla 58">
            <a:extLst>
              <a:ext uri="{FF2B5EF4-FFF2-40B4-BE49-F238E27FC236}">
                <a16:creationId xmlns:a16="http://schemas.microsoft.com/office/drawing/2014/main" id="{626152C5-D914-8946-B7D0-F2F20BAC0823}"/>
              </a:ext>
            </a:extLst>
          </p:cNvPr>
          <p:cNvGraphicFramePr>
            <a:graphicFrameLocks noGrp="1"/>
          </p:cNvGraphicFramePr>
          <p:nvPr/>
        </p:nvGraphicFramePr>
        <p:xfrm>
          <a:off x="3382328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0" name="Tabla 59">
            <a:extLst>
              <a:ext uri="{FF2B5EF4-FFF2-40B4-BE49-F238E27FC236}">
                <a16:creationId xmlns:a16="http://schemas.microsoft.com/office/drawing/2014/main" id="{AE66FFE7-533F-77AA-BFB1-5311C6F4F904}"/>
              </a:ext>
            </a:extLst>
          </p:cNvPr>
          <p:cNvGraphicFramePr>
            <a:graphicFrameLocks noGrp="1"/>
          </p:cNvGraphicFramePr>
          <p:nvPr/>
        </p:nvGraphicFramePr>
        <p:xfrm>
          <a:off x="4794250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graphicFrame>
        <p:nvGraphicFramePr>
          <p:cNvPr id="61" name="Tabla 60">
            <a:extLst>
              <a:ext uri="{FF2B5EF4-FFF2-40B4-BE49-F238E27FC236}">
                <a16:creationId xmlns:a16="http://schemas.microsoft.com/office/drawing/2014/main" id="{B12821C4-0D2A-B653-9097-BFE289F4BCB8}"/>
              </a:ext>
            </a:extLst>
          </p:cNvPr>
          <p:cNvGraphicFramePr>
            <a:graphicFrameLocks noGrp="1"/>
          </p:cNvGraphicFramePr>
          <p:nvPr/>
        </p:nvGraphicFramePr>
        <p:xfrm>
          <a:off x="6172640" y="1792800"/>
          <a:ext cx="1169380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2437927969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4095164783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74556129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332409185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586869919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7596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260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4859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137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3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2717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22904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9184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7479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16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9333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2929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13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4601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59807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913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68001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1692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2409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3896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11068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240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9642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2799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050783"/>
                  </a:ext>
                </a:extLst>
              </a:tr>
            </a:tbl>
          </a:graphicData>
        </a:graphic>
      </p:graphicFrame>
      <p:pic>
        <p:nvPicPr>
          <p:cNvPr id="160" name="Imagen 159">
            <a:extLst>
              <a:ext uri="{FF2B5EF4-FFF2-40B4-BE49-F238E27FC236}">
                <a16:creationId xmlns:a16="http://schemas.microsoft.com/office/drawing/2014/main" id="{ECF1EF5B-A87A-0C11-D8B0-08C3711FC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943" y="292578"/>
            <a:ext cx="2552371" cy="638967"/>
          </a:xfrm>
          <a:prstGeom prst="rect">
            <a:avLst/>
          </a:prstGeom>
        </p:spPr>
      </p:pic>
      <p:pic>
        <p:nvPicPr>
          <p:cNvPr id="136" name="Imagen 135">
            <a:extLst>
              <a:ext uri="{FF2B5EF4-FFF2-40B4-BE49-F238E27FC236}">
                <a16:creationId xmlns:a16="http://schemas.microsoft.com/office/drawing/2014/main" id="{1BE65C08-ED43-1D75-3225-2F5ECE9D2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373" y="888739"/>
            <a:ext cx="1032806" cy="828154"/>
          </a:xfrm>
          <a:prstGeom prst="rect">
            <a:avLst/>
          </a:prstGeom>
        </p:spPr>
      </p:pic>
      <p:sp>
        <p:nvSpPr>
          <p:cNvPr id="2" name="object 4">
            <a:extLst>
              <a:ext uri="{FF2B5EF4-FFF2-40B4-BE49-F238E27FC236}">
                <a16:creationId xmlns:a16="http://schemas.microsoft.com/office/drawing/2014/main" id="{BE558D92-ADCF-4E69-C890-EBE4E6CC93D1}"/>
              </a:ext>
            </a:extLst>
          </p:cNvPr>
          <p:cNvSpPr txBox="1"/>
          <p:nvPr/>
        </p:nvSpPr>
        <p:spPr>
          <a:xfrm>
            <a:off x="8074024" y="229443"/>
            <a:ext cx="1781429" cy="28341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" sz="1750" spc="-95" dirty="0">
                <a:latin typeface="Trebuchet MS"/>
                <a:cs typeface="Trebuchet MS"/>
              </a:rPr>
              <a:t>CURSO 2025-2026</a:t>
            </a:r>
            <a:endParaRPr sz="1750" dirty="0">
              <a:latin typeface="Trebuchet MS"/>
              <a:cs typeface="Trebuchet M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56A1D1-A30E-0044-F528-D352D66FE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2139" y="224161"/>
            <a:ext cx="1967822" cy="355823"/>
          </a:xfrm>
          <a:prstGeom prst="rect">
            <a:avLst/>
          </a:prstGeom>
        </p:spPr>
      </p:pic>
      <p:sp>
        <p:nvSpPr>
          <p:cNvPr id="5" name="object 25">
            <a:extLst>
              <a:ext uri="{FF2B5EF4-FFF2-40B4-BE49-F238E27FC236}">
                <a16:creationId xmlns:a16="http://schemas.microsoft.com/office/drawing/2014/main" id="{C543E832-C744-CA3A-F313-F81788625E30}"/>
              </a:ext>
            </a:extLst>
          </p:cNvPr>
          <p:cNvSpPr txBox="1"/>
          <p:nvPr/>
        </p:nvSpPr>
        <p:spPr>
          <a:xfrm>
            <a:off x="7597047" y="711866"/>
            <a:ext cx="672107" cy="993726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40"/>
              </a:spcBef>
            </a:pPr>
            <a:r>
              <a:rPr sz="1400" b="1" spc="100" dirty="0">
                <a:latin typeface="CCMediterraneo" panose="02000603000000000000" pitchFamily="2" charset="0"/>
                <a:ea typeface="CCMediterraneo" panose="02000603000000000000" pitchFamily="2" charset="0"/>
                <a:cs typeface="Trebuchet MS"/>
              </a:rPr>
              <a:t>Asistencias</a:t>
            </a:r>
          </a:p>
          <a:p>
            <a:pPr marL="26034" marR="5080" indent="-13970">
              <a:lnSpc>
                <a:spcPct val="101899"/>
              </a:lnSpc>
              <a:spcBef>
                <a:spcPts val="240"/>
              </a:spcBef>
            </a:pPr>
            <a:r>
              <a:rPr sz="1400" b="1" spc="100" dirty="0">
                <a:latin typeface="CCMediterraneo" panose="02000603000000000000" pitchFamily="2" charset="0"/>
                <a:ea typeface="CCMediterraneo" panose="02000603000000000000" pitchFamily="2" charset="0"/>
                <a:cs typeface="Trebuchet MS"/>
              </a:rPr>
              <a:t>Justificadas  Faltas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ABCDB9A9-2330-04E4-9622-727BD31D89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455788"/>
              </p:ext>
            </p:extLst>
          </p:nvPr>
        </p:nvGraphicFramePr>
        <p:xfrm>
          <a:off x="7562333" y="1800686"/>
          <a:ext cx="701628" cy="547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76">
                  <a:extLst>
                    <a:ext uri="{9D8B030D-6E8A-4147-A177-3AD203B41FA5}">
                      <a16:colId xmlns:a16="http://schemas.microsoft.com/office/drawing/2014/main" val="151185832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2923622418"/>
                    </a:ext>
                  </a:extLst>
                </a:gridCol>
                <a:gridCol w="233876">
                  <a:extLst>
                    <a:ext uri="{9D8B030D-6E8A-4147-A177-3AD203B41FA5}">
                      <a16:colId xmlns:a16="http://schemas.microsoft.com/office/drawing/2014/main" val="3321575955"/>
                    </a:ext>
                  </a:extLst>
                </a:gridCol>
              </a:tblGrid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784324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30873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00021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041081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960027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44035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5495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2334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67845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30917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2343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455196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519568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775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863172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0529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135674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57076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51287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402425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2154750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999093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7403838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820904"/>
                  </a:ext>
                </a:extLst>
              </a:tr>
              <a:tr h="218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274247"/>
                  </a:ext>
                </a:extLst>
              </a:tr>
            </a:tbl>
          </a:graphicData>
        </a:graphic>
      </p:graphicFrame>
      <p:graphicFrame>
        <p:nvGraphicFramePr>
          <p:cNvPr id="13" name="object 11">
            <a:extLst>
              <a:ext uri="{FF2B5EF4-FFF2-40B4-BE49-F238E27FC236}">
                <a16:creationId xmlns:a16="http://schemas.microsoft.com/office/drawing/2014/main" id="{261A4FAA-E9D1-30F0-1BD3-B23604F2C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704772"/>
              </p:ext>
            </p:extLst>
          </p:nvPr>
        </p:nvGraphicFramePr>
        <p:xfrm>
          <a:off x="1985060" y="1146175"/>
          <a:ext cx="1162048" cy="525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2857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06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4" name="object 12">
            <a:extLst>
              <a:ext uri="{FF2B5EF4-FFF2-40B4-BE49-F238E27FC236}">
                <a16:creationId xmlns:a16="http://schemas.microsoft.com/office/drawing/2014/main" id="{B9C1731C-8AC1-DF61-183D-BBEA7D50D36D}"/>
              </a:ext>
            </a:extLst>
          </p:cNvPr>
          <p:cNvGrpSpPr/>
          <p:nvPr/>
        </p:nvGrpSpPr>
        <p:grpSpPr>
          <a:xfrm>
            <a:off x="2042972" y="1169543"/>
            <a:ext cx="808990" cy="335280"/>
            <a:chOff x="2077085" y="1591056"/>
            <a:chExt cx="808990" cy="335280"/>
          </a:xfrm>
        </p:grpSpPr>
        <p:pic>
          <p:nvPicPr>
            <p:cNvPr id="15" name="object 13">
              <a:extLst>
                <a:ext uri="{FF2B5EF4-FFF2-40B4-BE49-F238E27FC236}">
                  <a16:creationId xmlns:a16="http://schemas.microsoft.com/office/drawing/2014/main" id="{801EC256-696D-125C-5347-B07F162738F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77085" y="1591056"/>
              <a:ext cx="264160" cy="335279"/>
            </a:xfrm>
            <a:prstGeom prst="rect">
              <a:avLst/>
            </a:prstGeom>
          </p:spPr>
        </p:pic>
        <p:pic>
          <p:nvPicPr>
            <p:cNvPr id="16" name="object 14">
              <a:extLst>
                <a:ext uri="{FF2B5EF4-FFF2-40B4-BE49-F238E27FC236}">
                  <a16:creationId xmlns:a16="http://schemas.microsoft.com/office/drawing/2014/main" id="{E4A38C3C-3787-CD67-06D9-FA456DC7959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10155" y="1609979"/>
              <a:ext cx="375919" cy="269239"/>
            </a:xfrm>
            <a:prstGeom prst="rect">
              <a:avLst/>
            </a:prstGeom>
          </p:spPr>
        </p:pic>
        <p:pic>
          <p:nvPicPr>
            <p:cNvPr id="20" name="object 15">
              <a:extLst>
                <a:ext uri="{FF2B5EF4-FFF2-40B4-BE49-F238E27FC236}">
                  <a16:creationId xmlns:a16="http://schemas.microsoft.com/office/drawing/2014/main" id="{6D13B37E-29BC-2B02-D009-B4D93B1EFE5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78380" y="1609725"/>
              <a:ext cx="375919" cy="269239"/>
            </a:xfrm>
            <a:prstGeom prst="rect">
              <a:avLst/>
            </a:prstGeom>
          </p:spPr>
        </p:pic>
      </p:grpSp>
      <p:pic>
        <p:nvPicPr>
          <p:cNvPr id="21" name="object 16">
            <a:extLst>
              <a:ext uri="{FF2B5EF4-FFF2-40B4-BE49-F238E27FC236}">
                <a16:creationId xmlns:a16="http://schemas.microsoft.com/office/drawing/2014/main" id="{4DD6CB24-B0F2-E34C-1701-028CAAE6BD8B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732328" y="1188910"/>
            <a:ext cx="538480" cy="270700"/>
          </a:xfrm>
          <a:prstGeom prst="rect">
            <a:avLst/>
          </a:prstGeom>
        </p:spPr>
      </p:pic>
      <p:graphicFrame>
        <p:nvGraphicFramePr>
          <p:cNvPr id="22" name="object 26">
            <a:extLst>
              <a:ext uri="{FF2B5EF4-FFF2-40B4-BE49-F238E27FC236}">
                <a16:creationId xmlns:a16="http://schemas.microsoft.com/office/drawing/2014/main" id="{741A5EA7-A233-576A-840E-80FB18A697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54955"/>
              </p:ext>
            </p:extLst>
          </p:nvPr>
        </p:nvGraphicFramePr>
        <p:xfrm>
          <a:off x="3380154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09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699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3873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13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object 27">
            <a:extLst>
              <a:ext uri="{FF2B5EF4-FFF2-40B4-BE49-F238E27FC236}">
                <a16:creationId xmlns:a16="http://schemas.microsoft.com/office/drawing/2014/main" id="{FCE7576F-2374-FD8A-08C3-84835445E1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575870"/>
              </p:ext>
            </p:extLst>
          </p:nvPr>
        </p:nvGraphicFramePr>
        <p:xfrm>
          <a:off x="4775377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937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object 28">
            <a:extLst>
              <a:ext uri="{FF2B5EF4-FFF2-40B4-BE49-F238E27FC236}">
                <a16:creationId xmlns:a16="http://schemas.microsoft.com/office/drawing/2014/main" id="{A2C5980E-2A8B-29AC-D2BF-79FDD4EDE4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942664"/>
              </p:ext>
            </p:extLst>
          </p:nvPr>
        </p:nvGraphicFramePr>
        <p:xfrm>
          <a:off x="6170471" y="1146175"/>
          <a:ext cx="1162048" cy="529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826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334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27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  <a:lnB w="28575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6" name="object 30">
            <a:extLst>
              <a:ext uri="{FF2B5EF4-FFF2-40B4-BE49-F238E27FC236}">
                <a16:creationId xmlns:a16="http://schemas.microsoft.com/office/drawing/2014/main" id="{C28140C6-9B6F-1EEA-4883-62FCF9D0AD9F}"/>
              </a:ext>
            </a:extLst>
          </p:cNvPr>
          <p:cNvGrpSpPr/>
          <p:nvPr/>
        </p:nvGrpSpPr>
        <p:grpSpPr>
          <a:xfrm>
            <a:off x="3443401" y="1175893"/>
            <a:ext cx="809625" cy="335280"/>
            <a:chOff x="3477514" y="1597406"/>
            <a:chExt cx="809625" cy="335280"/>
          </a:xfrm>
        </p:grpSpPr>
        <p:pic>
          <p:nvPicPr>
            <p:cNvPr id="27" name="object 31">
              <a:extLst>
                <a:ext uri="{FF2B5EF4-FFF2-40B4-BE49-F238E27FC236}">
                  <a16:creationId xmlns:a16="http://schemas.microsoft.com/office/drawing/2014/main" id="{6736B598-049E-86C4-8C31-714B8C32C21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77514" y="1597406"/>
              <a:ext cx="264795" cy="335279"/>
            </a:xfrm>
            <a:prstGeom prst="rect">
              <a:avLst/>
            </a:prstGeom>
          </p:spPr>
        </p:pic>
        <p:pic>
          <p:nvPicPr>
            <p:cNvPr id="28" name="object 32">
              <a:extLst>
                <a:ext uri="{FF2B5EF4-FFF2-40B4-BE49-F238E27FC236}">
                  <a16:creationId xmlns:a16="http://schemas.microsoft.com/office/drawing/2014/main" id="{03B70BB4-AE54-6ED2-BD1D-0E1CBC8ADF7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10965" y="1616329"/>
              <a:ext cx="375920" cy="269239"/>
            </a:xfrm>
            <a:prstGeom prst="rect">
              <a:avLst/>
            </a:prstGeom>
          </p:spPr>
        </p:pic>
        <p:pic>
          <p:nvPicPr>
            <p:cNvPr id="29" name="object 33">
              <a:extLst>
                <a:ext uri="{FF2B5EF4-FFF2-40B4-BE49-F238E27FC236}">
                  <a16:creationId xmlns:a16="http://schemas.microsoft.com/office/drawing/2014/main" id="{83A6E37B-E47C-56A7-2D1F-A3FA3D1B764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78809" y="1616075"/>
              <a:ext cx="375920" cy="269239"/>
            </a:xfrm>
            <a:prstGeom prst="rect">
              <a:avLst/>
            </a:prstGeom>
          </p:spPr>
        </p:pic>
      </p:grpSp>
      <p:pic>
        <p:nvPicPr>
          <p:cNvPr id="30" name="object 34">
            <a:extLst>
              <a:ext uri="{FF2B5EF4-FFF2-40B4-BE49-F238E27FC236}">
                <a16:creationId xmlns:a16="http://schemas.microsoft.com/office/drawing/2014/main" id="{CA43BD53-39DA-07F8-D124-2CBA646E8EC7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133138" y="1195578"/>
            <a:ext cx="538479" cy="270383"/>
          </a:xfrm>
          <a:prstGeom prst="rect">
            <a:avLst/>
          </a:prstGeom>
        </p:spPr>
      </p:pic>
      <p:grpSp>
        <p:nvGrpSpPr>
          <p:cNvPr id="31" name="object 35">
            <a:extLst>
              <a:ext uri="{FF2B5EF4-FFF2-40B4-BE49-F238E27FC236}">
                <a16:creationId xmlns:a16="http://schemas.microsoft.com/office/drawing/2014/main" id="{E2518533-E8E9-81E1-71FC-8E1F51F251E0}"/>
              </a:ext>
            </a:extLst>
          </p:cNvPr>
          <p:cNvGrpSpPr/>
          <p:nvPr/>
        </p:nvGrpSpPr>
        <p:grpSpPr>
          <a:xfrm>
            <a:off x="4838496" y="1160907"/>
            <a:ext cx="809625" cy="335280"/>
            <a:chOff x="4872609" y="1582420"/>
            <a:chExt cx="809625" cy="335280"/>
          </a:xfrm>
        </p:grpSpPr>
        <p:pic>
          <p:nvPicPr>
            <p:cNvPr id="32" name="object 36">
              <a:extLst>
                <a:ext uri="{FF2B5EF4-FFF2-40B4-BE49-F238E27FC236}">
                  <a16:creationId xmlns:a16="http://schemas.microsoft.com/office/drawing/2014/main" id="{580FF198-FD9E-380C-A81D-218B6D1440F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72609" y="1582420"/>
              <a:ext cx="264160" cy="335279"/>
            </a:xfrm>
            <a:prstGeom prst="rect">
              <a:avLst/>
            </a:prstGeom>
          </p:spPr>
        </p:pic>
        <p:pic>
          <p:nvPicPr>
            <p:cNvPr id="33" name="object 37">
              <a:extLst>
                <a:ext uri="{FF2B5EF4-FFF2-40B4-BE49-F238E27FC236}">
                  <a16:creationId xmlns:a16="http://schemas.microsoft.com/office/drawing/2014/main" id="{B238249C-3699-88F2-A6BB-F76ABB4F94C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05679" y="1601152"/>
              <a:ext cx="376554" cy="269557"/>
            </a:xfrm>
            <a:prstGeom prst="rect">
              <a:avLst/>
            </a:prstGeom>
          </p:spPr>
        </p:pic>
        <p:pic>
          <p:nvPicPr>
            <p:cNvPr id="34" name="object 38">
              <a:extLst>
                <a:ext uri="{FF2B5EF4-FFF2-40B4-BE49-F238E27FC236}">
                  <a16:creationId xmlns:a16="http://schemas.microsoft.com/office/drawing/2014/main" id="{D5EF3103-E8A8-9243-E8AB-59265BF2623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73904" y="1601216"/>
              <a:ext cx="375920" cy="269239"/>
            </a:xfrm>
            <a:prstGeom prst="rect">
              <a:avLst/>
            </a:prstGeom>
          </p:spPr>
        </p:pic>
      </p:grpSp>
      <p:pic>
        <p:nvPicPr>
          <p:cNvPr id="35" name="object 39">
            <a:extLst>
              <a:ext uri="{FF2B5EF4-FFF2-40B4-BE49-F238E27FC236}">
                <a16:creationId xmlns:a16="http://schemas.microsoft.com/office/drawing/2014/main" id="{9F1A36B0-37F2-C6A3-89C2-226D1B40BE30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527852" y="1180274"/>
            <a:ext cx="539114" cy="271081"/>
          </a:xfrm>
          <a:prstGeom prst="rect">
            <a:avLst/>
          </a:prstGeom>
        </p:spPr>
      </p:pic>
      <p:grpSp>
        <p:nvGrpSpPr>
          <p:cNvPr id="36" name="object 40">
            <a:extLst>
              <a:ext uri="{FF2B5EF4-FFF2-40B4-BE49-F238E27FC236}">
                <a16:creationId xmlns:a16="http://schemas.microsoft.com/office/drawing/2014/main" id="{49A96014-2107-65AD-6F7E-EAF46DE68171}"/>
              </a:ext>
            </a:extLst>
          </p:cNvPr>
          <p:cNvGrpSpPr/>
          <p:nvPr/>
        </p:nvGrpSpPr>
        <p:grpSpPr>
          <a:xfrm>
            <a:off x="6229146" y="1169543"/>
            <a:ext cx="809625" cy="335280"/>
            <a:chOff x="6263259" y="1591056"/>
            <a:chExt cx="809625" cy="335280"/>
          </a:xfrm>
        </p:grpSpPr>
        <p:pic>
          <p:nvPicPr>
            <p:cNvPr id="37" name="object 41">
              <a:extLst>
                <a:ext uri="{FF2B5EF4-FFF2-40B4-BE49-F238E27FC236}">
                  <a16:creationId xmlns:a16="http://schemas.microsoft.com/office/drawing/2014/main" id="{8E400CE6-0D5C-F018-3CA7-8BEA7D7C8A5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63259" y="1591056"/>
              <a:ext cx="264160" cy="335279"/>
            </a:xfrm>
            <a:prstGeom prst="rect">
              <a:avLst/>
            </a:prstGeom>
          </p:spPr>
        </p:pic>
        <p:pic>
          <p:nvPicPr>
            <p:cNvPr id="38" name="object 42">
              <a:extLst>
                <a:ext uri="{FF2B5EF4-FFF2-40B4-BE49-F238E27FC236}">
                  <a16:creationId xmlns:a16="http://schemas.microsoft.com/office/drawing/2014/main" id="{3369FE93-031D-0AE1-DEB1-369A1847734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96456" y="1609979"/>
              <a:ext cx="375920" cy="269239"/>
            </a:xfrm>
            <a:prstGeom prst="rect">
              <a:avLst/>
            </a:prstGeom>
          </p:spPr>
        </p:pic>
        <p:pic>
          <p:nvPicPr>
            <p:cNvPr id="41" name="object 43">
              <a:extLst>
                <a:ext uri="{FF2B5EF4-FFF2-40B4-BE49-F238E27FC236}">
                  <a16:creationId xmlns:a16="http://schemas.microsoft.com/office/drawing/2014/main" id="{F78FAF9A-C127-AB6A-6632-CD14AC114A6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64300" y="1609725"/>
              <a:ext cx="376554" cy="269239"/>
            </a:xfrm>
            <a:prstGeom prst="rect">
              <a:avLst/>
            </a:prstGeom>
          </p:spPr>
        </p:pic>
      </p:grpSp>
      <p:pic>
        <p:nvPicPr>
          <p:cNvPr id="42" name="object 44">
            <a:extLst>
              <a:ext uri="{FF2B5EF4-FFF2-40B4-BE49-F238E27FC236}">
                <a16:creationId xmlns:a16="http://schemas.microsoft.com/office/drawing/2014/main" id="{9A586A8B-1DFF-E7B9-DE11-894F3F1C0074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18502" y="1188910"/>
            <a:ext cx="538479" cy="2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42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4262</TotalTime>
  <Words>1007</Words>
  <Application>Microsoft Macintosh PowerPoint</Application>
  <PresentationFormat>Personalizado</PresentationFormat>
  <Paragraphs>1212</Paragraphs>
  <Slides>14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Calibri</vt:lpstr>
      <vt:lpstr>CCMediterraneo</vt:lpstr>
      <vt:lpstr>CCSupersubmarino</vt:lpstr>
      <vt:lpstr>Fontdinerdotcom Huggable</vt:lpstr>
      <vt:lpstr>Tahoma</vt:lpstr>
      <vt:lpstr>Times New Roman</vt:lpstr>
      <vt:lpstr>Trebuchet MS</vt:lpstr>
      <vt:lpstr>Office Theme</vt:lpstr>
      <vt:lpstr>Listas de asistencia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Arnulfo Acosta</dc:creator>
  <cp:lastModifiedBy>Microsoft Office User</cp:lastModifiedBy>
  <cp:revision>9</cp:revision>
  <dcterms:created xsi:type="dcterms:W3CDTF">2023-08-12T09:08:04Z</dcterms:created>
  <dcterms:modified xsi:type="dcterms:W3CDTF">2025-06-27T07:40:14Z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2023-07-09T00:00:00Z</vt:filetime>
  </property>
  <property fmtid="{D5CDD505-2E9C-101B-9397-08002B2CF9AE}" pid="3" name="Creator">
    <vt:lpwstr>Microsoft® PowerPoint® para Microsoft 365</vt:lpwstr>
  </property>
  <property fmtid="{D5CDD505-2E9C-101B-9397-08002B2CF9AE}" pid="4" name="LastSaved">
    <vt:filetime>2023-08-12T00:00:00Z</vt:filetime>
  </property>
</Properties>
</file>