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7556500"/>
  <p:notesSz cx="6858000" cy="9144000"/>
  <p:embeddedFontLst>
    <p:embeddedFont>
      <p:font typeface="Hibernate" charset="1" panose="02000503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87800" y="-123825"/>
            <a:ext cx="6116400" cy="114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9"/>
              </a:lnSpc>
            </a:pPr>
            <a:r>
              <a:rPr lang="en-US" sz="6778" spc="345">
                <a:solidFill>
                  <a:srgbClr val="B35752"/>
                </a:solidFill>
                <a:latin typeface="Hibernate"/>
                <a:ea typeface="Hibernate"/>
                <a:cs typeface="Hibernate"/>
                <a:sym typeface="Hibernate"/>
              </a:rPr>
              <a:t>¡FELIZ NAVIDAD!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9049262" y="3350890"/>
            <a:ext cx="3480416" cy="4579494"/>
          </a:xfrm>
          <a:custGeom>
            <a:avLst/>
            <a:gdLst/>
            <a:ahLst/>
            <a:cxnLst/>
            <a:rect r="r" b="b" t="t" l="l"/>
            <a:pathLst>
              <a:path h="4579494" w="3480416">
                <a:moveTo>
                  <a:pt x="0" y="0"/>
                </a:moveTo>
                <a:lnTo>
                  <a:pt x="3480416" y="0"/>
                </a:lnTo>
                <a:lnTo>
                  <a:pt x="3480416" y="4579494"/>
                </a:lnTo>
                <a:lnTo>
                  <a:pt x="0" y="4579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30939">
            <a:off x="394101" y="6522393"/>
            <a:ext cx="1444450" cy="1473929"/>
          </a:xfrm>
          <a:custGeom>
            <a:avLst/>
            <a:gdLst/>
            <a:ahLst/>
            <a:cxnLst/>
            <a:rect r="r" b="b" t="t" l="l"/>
            <a:pathLst>
              <a:path h="1473929" w="1444450">
                <a:moveTo>
                  <a:pt x="0" y="0"/>
                </a:moveTo>
                <a:lnTo>
                  <a:pt x="1444450" y="0"/>
                </a:lnTo>
                <a:lnTo>
                  <a:pt x="1444450" y="1473929"/>
                </a:lnTo>
                <a:lnTo>
                  <a:pt x="0" y="1473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30939">
            <a:off x="-536278" y="4903672"/>
            <a:ext cx="1444450" cy="1473929"/>
          </a:xfrm>
          <a:custGeom>
            <a:avLst/>
            <a:gdLst/>
            <a:ahLst/>
            <a:cxnLst/>
            <a:rect r="r" b="b" t="t" l="l"/>
            <a:pathLst>
              <a:path h="1473929" w="1444450">
                <a:moveTo>
                  <a:pt x="0" y="0"/>
                </a:moveTo>
                <a:lnTo>
                  <a:pt x="1444450" y="0"/>
                </a:lnTo>
                <a:lnTo>
                  <a:pt x="1444450" y="1473929"/>
                </a:lnTo>
                <a:lnTo>
                  <a:pt x="0" y="1473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535513">
            <a:off x="-272079" y="5955102"/>
            <a:ext cx="1444450" cy="1473929"/>
          </a:xfrm>
          <a:custGeom>
            <a:avLst/>
            <a:gdLst/>
            <a:ahLst/>
            <a:cxnLst/>
            <a:rect r="r" b="b" t="t" l="l"/>
            <a:pathLst>
              <a:path h="1473929" w="1444450">
                <a:moveTo>
                  <a:pt x="0" y="0"/>
                </a:moveTo>
                <a:lnTo>
                  <a:pt x="1444450" y="0"/>
                </a:lnTo>
                <a:lnTo>
                  <a:pt x="1444450" y="1473929"/>
                </a:lnTo>
                <a:lnTo>
                  <a:pt x="0" y="147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921605">
            <a:off x="8016967" y="341762"/>
            <a:ext cx="916452" cy="846572"/>
          </a:xfrm>
          <a:custGeom>
            <a:avLst/>
            <a:gdLst/>
            <a:ahLst/>
            <a:cxnLst/>
            <a:rect r="r" b="b" t="t" l="l"/>
            <a:pathLst>
              <a:path h="846572" w="916452">
                <a:moveTo>
                  <a:pt x="0" y="0"/>
                </a:moveTo>
                <a:lnTo>
                  <a:pt x="916452" y="0"/>
                </a:lnTo>
                <a:lnTo>
                  <a:pt x="916452" y="846572"/>
                </a:lnTo>
                <a:lnTo>
                  <a:pt x="0" y="846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87276" y="1869221"/>
            <a:ext cx="1104066" cy="1104061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-1486728">
            <a:off x="-434588" y="-343131"/>
            <a:ext cx="2036803" cy="1160977"/>
          </a:xfrm>
          <a:custGeom>
            <a:avLst/>
            <a:gdLst/>
            <a:ahLst/>
            <a:cxnLst/>
            <a:rect r="r" b="b" t="t" l="l"/>
            <a:pathLst>
              <a:path h="1160977" w="2036803">
                <a:moveTo>
                  <a:pt x="0" y="0"/>
                </a:moveTo>
                <a:lnTo>
                  <a:pt x="2036802" y="0"/>
                </a:lnTo>
                <a:lnTo>
                  <a:pt x="2036802" y="1160977"/>
                </a:lnTo>
                <a:lnTo>
                  <a:pt x="0" y="1160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true" flipV="true" rot="-9314280">
            <a:off x="8706614" y="-340853"/>
            <a:ext cx="2036803" cy="1160977"/>
          </a:xfrm>
          <a:custGeom>
            <a:avLst/>
            <a:gdLst/>
            <a:ahLst/>
            <a:cxnLst/>
            <a:rect r="r" b="b" t="t" l="l"/>
            <a:pathLst>
              <a:path h="1160977" w="2036803">
                <a:moveTo>
                  <a:pt x="2036802" y="1160977"/>
                </a:moveTo>
                <a:lnTo>
                  <a:pt x="0" y="1160977"/>
                </a:lnTo>
                <a:lnTo>
                  <a:pt x="0" y="0"/>
                </a:lnTo>
                <a:lnTo>
                  <a:pt x="2036802" y="0"/>
                </a:lnTo>
                <a:lnTo>
                  <a:pt x="2036802" y="116097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true" flipV="false" rot="-733626">
            <a:off x="1293519" y="430004"/>
            <a:ext cx="916452" cy="846572"/>
          </a:xfrm>
          <a:custGeom>
            <a:avLst/>
            <a:gdLst/>
            <a:ahLst/>
            <a:cxnLst/>
            <a:rect r="r" b="b" t="t" l="l"/>
            <a:pathLst>
              <a:path h="846572" w="916452">
                <a:moveTo>
                  <a:pt x="916452" y="0"/>
                </a:moveTo>
                <a:lnTo>
                  <a:pt x="0" y="0"/>
                </a:lnTo>
                <a:lnTo>
                  <a:pt x="0" y="846572"/>
                </a:lnTo>
                <a:lnTo>
                  <a:pt x="916452" y="846572"/>
                </a:lnTo>
                <a:lnTo>
                  <a:pt x="9164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56000" y="1403731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2" y="0"/>
                </a:lnTo>
                <a:lnTo>
                  <a:pt x="1135342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441878" y="815190"/>
            <a:ext cx="6115235" cy="383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86"/>
              </a:lnSpc>
              <a:spcBef>
                <a:spcPct val="0"/>
              </a:spcBef>
            </a:pPr>
            <a:r>
              <a:rPr lang="en-US" sz="2275" spc="193">
                <a:solidFill>
                  <a:srgbClr val="4F5144"/>
                </a:solidFill>
                <a:latin typeface="Hibernate"/>
                <a:ea typeface="Hibernate"/>
                <a:cs typeface="Hibernate"/>
                <a:sym typeface="Hibernate"/>
              </a:rPr>
              <a:t>CURSO 2024-2025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2656205" y="1869221"/>
            <a:ext cx="1104066" cy="1104061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2624930" y="1403731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1" y="0"/>
                </a:lnTo>
                <a:lnTo>
                  <a:pt x="1135341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24972" y="1869221"/>
            <a:ext cx="1104066" cy="1104061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493696" y="1403731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2" y="0"/>
                </a:lnTo>
                <a:lnTo>
                  <a:pt x="1135342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6393739" y="1869221"/>
            <a:ext cx="1104066" cy="1104061"/>
            <a:chOff x="0" y="0"/>
            <a:chExt cx="6350000" cy="634997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6362463" y="1403731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2" y="0"/>
                </a:lnTo>
                <a:lnTo>
                  <a:pt x="1135342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8291080" y="1869221"/>
            <a:ext cx="1104066" cy="1104061"/>
            <a:chOff x="0" y="0"/>
            <a:chExt cx="6350000" cy="634997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8259805" y="1403731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1" y="0"/>
                </a:lnTo>
                <a:lnTo>
                  <a:pt x="1135341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818551" y="3816380"/>
            <a:ext cx="1104066" cy="1104061"/>
            <a:chOff x="0" y="0"/>
            <a:chExt cx="6350000" cy="634997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787276" y="335089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1" y="0"/>
                </a:lnTo>
                <a:lnTo>
                  <a:pt x="1135341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2687481" y="3816380"/>
            <a:ext cx="1104066" cy="1104061"/>
            <a:chOff x="0" y="0"/>
            <a:chExt cx="6350000" cy="634997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2656205" y="335089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2" y="0"/>
                </a:lnTo>
                <a:lnTo>
                  <a:pt x="1135342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4556248" y="3816380"/>
            <a:ext cx="1104066" cy="1104061"/>
            <a:chOff x="0" y="0"/>
            <a:chExt cx="6350000" cy="634997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4524972" y="335089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2" y="0"/>
                </a:lnTo>
                <a:lnTo>
                  <a:pt x="1135342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6425014" y="3816380"/>
            <a:ext cx="1104066" cy="1104061"/>
            <a:chOff x="0" y="0"/>
            <a:chExt cx="6350000" cy="634997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6393739" y="335089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1" y="0"/>
                </a:lnTo>
                <a:lnTo>
                  <a:pt x="1135341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8322356" y="3816380"/>
            <a:ext cx="1104066" cy="1104061"/>
            <a:chOff x="0" y="0"/>
            <a:chExt cx="6350000" cy="634997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1" id="41"/>
          <p:cNvSpPr/>
          <p:nvPr/>
        </p:nvSpPr>
        <p:spPr>
          <a:xfrm flipH="false" flipV="false" rot="0">
            <a:off x="8291080" y="335089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2" y="0"/>
                </a:lnTo>
                <a:lnTo>
                  <a:pt x="1135342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2940838" y="5911450"/>
            <a:ext cx="1104066" cy="1104061"/>
            <a:chOff x="0" y="0"/>
            <a:chExt cx="6350000" cy="634997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2909563" y="544596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1" y="0"/>
                </a:lnTo>
                <a:lnTo>
                  <a:pt x="1135341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4809605" y="5911450"/>
            <a:ext cx="1104066" cy="1104061"/>
            <a:chOff x="0" y="0"/>
            <a:chExt cx="6350000" cy="6349975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7" id="47"/>
          <p:cNvSpPr/>
          <p:nvPr/>
        </p:nvSpPr>
        <p:spPr>
          <a:xfrm flipH="false" flipV="false" rot="0">
            <a:off x="4778329" y="544596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2" y="0"/>
                </a:lnTo>
                <a:lnTo>
                  <a:pt x="1135342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6678372" y="5911450"/>
            <a:ext cx="1104066" cy="1104061"/>
            <a:chOff x="0" y="0"/>
            <a:chExt cx="6350000" cy="6349975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6647096" y="5445960"/>
            <a:ext cx="1135342" cy="930980"/>
          </a:xfrm>
          <a:custGeom>
            <a:avLst/>
            <a:gdLst/>
            <a:ahLst/>
            <a:cxnLst/>
            <a:rect r="r" b="b" t="t" l="l"/>
            <a:pathLst>
              <a:path h="930980" w="1135342">
                <a:moveTo>
                  <a:pt x="0" y="0"/>
                </a:moveTo>
                <a:lnTo>
                  <a:pt x="1135341" y="0"/>
                </a:lnTo>
                <a:lnTo>
                  <a:pt x="1135341" y="930980"/>
                </a:lnTo>
                <a:lnTo>
                  <a:pt x="0" y="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DAGYPD8t5A0</dc:identifier>
  <dcterms:modified xsi:type="dcterms:W3CDTF">2011-08-01T06:04:30Z</dcterms:modified>
  <cp:revision>1</cp:revision>
  <dc:title>Certificado Orla de Navidad Infantil Rojo y Beige</dc:title>
</cp:coreProperties>
</file>