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Hibernate" charset="1" panose="02000503000000000000"/>
      <p:regular r:id="rId7"/>
    </p:embeddedFont>
    <p:embeddedFont>
      <p:font typeface="Chewy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png" Type="http://schemas.openxmlformats.org/officeDocument/2006/relationships/image"/><Relationship Id="rId3" Target="../media/image2.svg" Type="http://schemas.openxmlformats.org/officeDocument/2006/relationships/image"/><Relationship Id="rId30" Target="../media/image29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2370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319094">
            <a:off x="-183570" y="3073711"/>
            <a:ext cx="1504490" cy="2517974"/>
          </a:xfrm>
          <a:custGeom>
            <a:avLst/>
            <a:gdLst/>
            <a:ahLst/>
            <a:cxnLst/>
            <a:rect r="r" b="b" t="t" l="l"/>
            <a:pathLst>
              <a:path h="2517974" w="1504490">
                <a:moveTo>
                  <a:pt x="0" y="0"/>
                </a:moveTo>
                <a:lnTo>
                  <a:pt x="1504490" y="0"/>
                </a:lnTo>
                <a:lnTo>
                  <a:pt x="1504490" y="2517974"/>
                </a:lnTo>
                <a:lnTo>
                  <a:pt x="0" y="251797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3" id="3"/>
          <p:cNvSpPr/>
          <p:nvPr/>
        </p:nvSpPr>
        <p:spPr>
          <a:xfrm flipH="false" flipV="false" rot="-673761">
            <a:off x="-199049" y="1357603"/>
            <a:ext cx="1535449" cy="1710806"/>
          </a:xfrm>
          <a:custGeom>
            <a:avLst/>
            <a:gdLst/>
            <a:ahLst/>
            <a:cxnLst/>
            <a:rect r="r" b="b" t="t" l="l"/>
            <a:pathLst>
              <a:path h="1710806" w="1535449">
                <a:moveTo>
                  <a:pt x="0" y="0"/>
                </a:moveTo>
                <a:lnTo>
                  <a:pt x="1535448" y="0"/>
                </a:lnTo>
                <a:lnTo>
                  <a:pt x="1535448" y="1710806"/>
                </a:lnTo>
                <a:lnTo>
                  <a:pt x="0" y="17108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4" id="4"/>
          <p:cNvSpPr/>
          <p:nvPr/>
        </p:nvSpPr>
        <p:spPr>
          <a:xfrm flipH="false" flipV="false" rot="1452790">
            <a:off x="9593990" y="237957"/>
            <a:ext cx="1361656" cy="2171411"/>
          </a:xfrm>
          <a:custGeom>
            <a:avLst/>
            <a:gdLst/>
            <a:ahLst/>
            <a:cxnLst/>
            <a:rect r="r" b="b" t="t" l="l"/>
            <a:pathLst>
              <a:path h="2171411" w="1361656">
                <a:moveTo>
                  <a:pt x="0" y="0"/>
                </a:moveTo>
                <a:lnTo>
                  <a:pt x="1361656" y="0"/>
                </a:lnTo>
                <a:lnTo>
                  <a:pt x="1361656" y="2171411"/>
                </a:lnTo>
                <a:lnTo>
                  <a:pt x="0" y="21714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7938911" y="-621016"/>
            <a:ext cx="1615034" cy="1419211"/>
          </a:xfrm>
          <a:custGeom>
            <a:avLst/>
            <a:gdLst/>
            <a:ahLst/>
            <a:cxnLst/>
            <a:rect r="r" b="b" t="t" l="l"/>
            <a:pathLst>
              <a:path h="1419211" w="1615034">
                <a:moveTo>
                  <a:pt x="0" y="0"/>
                </a:moveTo>
                <a:lnTo>
                  <a:pt x="1615033" y="0"/>
                </a:lnTo>
                <a:lnTo>
                  <a:pt x="1615033" y="1419211"/>
                </a:lnTo>
                <a:lnTo>
                  <a:pt x="0" y="141921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-704287">
            <a:off x="-192339" y="5540717"/>
            <a:ext cx="1590740" cy="2383131"/>
          </a:xfrm>
          <a:custGeom>
            <a:avLst/>
            <a:gdLst/>
            <a:ahLst/>
            <a:cxnLst/>
            <a:rect r="r" b="b" t="t" l="l"/>
            <a:pathLst>
              <a:path h="2383131" w="1590740">
                <a:moveTo>
                  <a:pt x="0" y="0"/>
                </a:moveTo>
                <a:lnTo>
                  <a:pt x="1590739" y="0"/>
                </a:lnTo>
                <a:lnTo>
                  <a:pt x="1590739" y="2383130"/>
                </a:lnTo>
                <a:lnTo>
                  <a:pt x="0" y="23831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-131294" y="-577104"/>
            <a:ext cx="1835357" cy="1658704"/>
          </a:xfrm>
          <a:custGeom>
            <a:avLst/>
            <a:gdLst/>
            <a:ahLst/>
            <a:cxnLst/>
            <a:rect r="r" b="b" t="t" l="l"/>
            <a:pathLst>
              <a:path h="1658704" w="1835357">
                <a:moveTo>
                  <a:pt x="0" y="0"/>
                </a:moveTo>
                <a:lnTo>
                  <a:pt x="1835357" y="0"/>
                </a:lnTo>
                <a:lnTo>
                  <a:pt x="1835357" y="1658704"/>
                </a:lnTo>
                <a:lnTo>
                  <a:pt x="0" y="165870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6658212" y="6418985"/>
            <a:ext cx="3020941" cy="2386543"/>
          </a:xfrm>
          <a:custGeom>
            <a:avLst/>
            <a:gdLst/>
            <a:ahLst/>
            <a:cxnLst/>
            <a:rect r="r" b="b" t="t" l="l"/>
            <a:pathLst>
              <a:path h="2386543" w="3020941">
                <a:moveTo>
                  <a:pt x="0" y="0"/>
                </a:moveTo>
                <a:lnTo>
                  <a:pt x="3020941" y="0"/>
                </a:lnTo>
                <a:lnTo>
                  <a:pt x="3020941" y="2386543"/>
                </a:lnTo>
                <a:lnTo>
                  <a:pt x="0" y="238654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244930">
            <a:off x="9701387" y="5655740"/>
            <a:ext cx="1082681" cy="1982025"/>
          </a:xfrm>
          <a:custGeom>
            <a:avLst/>
            <a:gdLst/>
            <a:ahLst/>
            <a:cxnLst/>
            <a:rect r="r" b="b" t="t" l="l"/>
            <a:pathLst>
              <a:path h="1982025" w="1082681">
                <a:moveTo>
                  <a:pt x="0" y="0"/>
                </a:moveTo>
                <a:lnTo>
                  <a:pt x="1082681" y="0"/>
                </a:lnTo>
                <a:lnTo>
                  <a:pt x="1082681" y="1982025"/>
                </a:lnTo>
                <a:lnTo>
                  <a:pt x="0" y="198202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1979765">
            <a:off x="4801539" y="6528189"/>
            <a:ext cx="1692446" cy="2234252"/>
          </a:xfrm>
          <a:custGeom>
            <a:avLst/>
            <a:gdLst/>
            <a:ahLst/>
            <a:cxnLst/>
            <a:rect r="r" b="b" t="t" l="l"/>
            <a:pathLst>
              <a:path h="2234252" w="1692446">
                <a:moveTo>
                  <a:pt x="0" y="0"/>
                </a:moveTo>
                <a:lnTo>
                  <a:pt x="1692446" y="0"/>
                </a:lnTo>
                <a:lnTo>
                  <a:pt x="1692446" y="2234252"/>
                </a:lnTo>
                <a:lnTo>
                  <a:pt x="0" y="223425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0">
            <a:off x="2483031" y="-886448"/>
            <a:ext cx="2342851" cy="1880138"/>
          </a:xfrm>
          <a:custGeom>
            <a:avLst/>
            <a:gdLst/>
            <a:ahLst/>
            <a:cxnLst/>
            <a:rect r="r" b="b" t="t" l="l"/>
            <a:pathLst>
              <a:path h="1880138" w="2342851">
                <a:moveTo>
                  <a:pt x="0" y="0"/>
                </a:moveTo>
                <a:lnTo>
                  <a:pt x="2342851" y="0"/>
                </a:lnTo>
                <a:lnTo>
                  <a:pt x="2342851" y="1880138"/>
                </a:lnTo>
                <a:lnTo>
                  <a:pt x="0" y="188013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2" id="12"/>
          <p:cNvSpPr/>
          <p:nvPr/>
        </p:nvSpPr>
        <p:spPr>
          <a:xfrm flipH="false" flipV="false" rot="-870827">
            <a:off x="9387488" y="3105665"/>
            <a:ext cx="1985762" cy="1680451"/>
          </a:xfrm>
          <a:custGeom>
            <a:avLst/>
            <a:gdLst/>
            <a:ahLst/>
            <a:cxnLst/>
            <a:rect r="r" b="b" t="t" l="l"/>
            <a:pathLst>
              <a:path h="1680451" w="1985762">
                <a:moveTo>
                  <a:pt x="0" y="0"/>
                </a:moveTo>
                <a:lnTo>
                  <a:pt x="1985762" y="0"/>
                </a:lnTo>
                <a:lnTo>
                  <a:pt x="1985762" y="1680451"/>
                </a:lnTo>
                <a:lnTo>
                  <a:pt x="0" y="168045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-2991853">
            <a:off x="5492940" y="-821602"/>
            <a:ext cx="1109735" cy="2022296"/>
          </a:xfrm>
          <a:custGeom>
            <a:avLst/>
            <a:gdLst/>
            <a:ahLst/>
            <a:cxnLst/>
            <a:rect r="r" b="b" t="t" l="l"/>
            <a:pathLst>
              <a:path h="2022296" w="1109735">
                <a:moveTo>
                  <a:pt x="0" y="0"/>
                </a:moveTo>
                <a:lnTo>
                  <a:pt x="1109735" y="0"/>
                </a:lnTo>
                <a:lnTo>
                  <a:pt x="1109735" y="2022296"/>
                </a:lnTo>
                <a:lnTo>
                  <a:pt x="0" y="2022296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4175895">
            <a:off x="2327988" y="6071734"/>
            <a:ext cx="1499239" cy="2114086"/>
          </a:xfrm>
          <a:custGeom>
            <a:avLst/>
            <a:gdLst/>
            <a:ahLst/>
            <a:cxnLst/>
            <a:rect r="r" b="b" t="t" l="l"/>
            <a:pathLst>
              <a:path h="2114086" w="1499239">
                <a:moveTo>
                  <a:pt x="0" y="0"/>
                </a:moveTo>
                <a:lnTo>
                  <a:pt x="1499240" y="0"/>
                </a:lnTo>
                <a:lnTo>
                  <a:pt x="1499240" y="2114086"/>
                </a:lnTo>
                <a:lnTo>
                  <a:pt x="0" y="2114086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605077" y="633239"/>
            <a:ext cx="9486727" cy="6343209"/>
            <a:chOff x="0" y="0"/>
            <a:chExt cx="3196568" cy="213735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196568" cy="2137354"/>
            </a:xfrm>
            <a:custGeom>
              <a:avLst/>
              <a:gdLst/>
              <a:ahLst/>
              <a:cxnLst/>
              <a:rect r="r" b="b" t="t" l="l"/>
              <a:pathLst>
                <a:path h="2137354" w="3196568">
                  <a:moveTo>
                    <a:pt x="23666" y="0"/>
                  </a:moveTo>
                  <a:lnTo>
                    <a:pt x="3172901" y="0"/>
                  </a:lnTo>
                  <a:cubicBezTo>
                    <a:pt x="3185972" y="0"/>
                    <a:pt x="3196568" y="10596"/>
                    <a:pt x="3196568" y="23666"/>
                  </a:cubicBezTo>
                  <a:lnTo>
                    <a:pt x="3196568" y="2113688"/>
                  </a:lnTo>
                  <a:cubicBezTo>
                    <a:pt x="3196568" y="2126759"/>
                    <a:pt x="3185972" y="2137354"/>
                    <a:pt x="3172901" y="2137354"/>
                  </a:cubicBezTo>
                  <a:lnTo>
                    <a:pt x="23666" y="2137354"/>
                  </a:lnTo>
                  <a:cubicBezTo>
                    <a:pt x="10596" y="2137354"/>
                    <a:pt x="0" y="2126759"/>
                    <a:pt x="0" y="2113688"/>
                  </a:cubicBezTo>
                  <a:lnTo>
                    <a:pt x="0" y="23666"/>
                  </a:lnTo>
                  <a:cubicBezTo>
                    <a:pt x="0" y="10596"/>
                    <a:pt x="10596" y="0"/>
                    <a:pt x="23666" y="0"/>
                  </a:cubicBezTo>
                  <a:close/>
                </a:path>
              </a:pathLst>
            </a:custGeom>
            <a:solidFill>
              <a:srgbClr val="F9F7F2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19050"/>
              <a:ext cx="3196568" cy="2156404"/>
            </a:xfrm>
            <a:prstGeom prst="rect">
              <a:avLst/>
            </a:prstGeom>
          </p:spPr>
          <p:txBody>
            <a:bodyPr anchor="ctr" rtlCol="false" tIns="40219" lIns="40219" bIns="40219" rIns="40219"/>
            <a:lstStyle/>
            <a:p>
              <a:pPr algn="ctr">
                <a:lnSpc>
                  <a:spcPts val="1108"/>
                </a:lnSpc>
              </a:pPr>
            </a:p>
          </p:txBody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1296349" y="2288387"/>
            <a:ext cx="1070402" cy="1070397"/>
            <a:chOff x="0" y="0"/>
            <a:chExt cx="6350000" cy="634997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4106589" y="2288387"/>
            <a:ext cx="1070402" cy="1070397"/>
            <a:chOff x="0" y="0"/>
            <a:chExt cx="6350000" cy="634997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5515665" y="2288387"/>
            <a:ext cx="1070402" cy="1070397"/>
            <a:chOff x="0" y="0"/>
            <a:chExt cx="6350000" cy="634997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2701469" y="2288387"/>
            <a:ext cx="1070402" cy="1070397"/>
            <a:chOff x="0" y="0"/>
            <a:chExt cx="6350000" cy="6349975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6916830" y="2288387"/>
            <a:ext cx="1070402" cy="1070397"/>
            <a:chOff x="0" y="0"/>
            <a:chExt cx="6350000" cy="634997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28" id="28"/>
          <p:cNvSpPr/>
          <p:nvPr/>
        </p:nvSpPr>
        <p:spPr>
          <a:xfrm flipH="false" flipV="false" rot="0">
            <a:off x="1444607" y="1913680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2849728" y="1913680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4" y="0"/>
                </a:lnTo>
                <a:lnTo>
                  <a:pt x="773884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254848" y="1913680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7065088" y="1913680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8478390" y="1913680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4" y="0"/>
                </a:lnTo>
                <a:lnTo>
                  <a:pt x="773884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grpSp>
        <p:nvGrpSpPr>
          <p:cNvPr name="Group 33" id="33"/>
          <p:cNvGrpSpPr>
            <a:grpSpLocks noChangeAspect="true"/>
          </p:cNvGrpSpPr>
          <p:nvPr/>
        </p:nvGrpSpPr>
        <p:grpSpPr>
          <a:xfrm rot="0">
            <a:off x="8330131" y="2288387"/>
            <a:ext cx="1070402" cy="1070397"/>
            <a:chOff x="0" y="0"/>
            <a:chExt cx="6350000" cy="6349975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35" id="35"/>
          <p:cNvSpPr/>
          <p:nvPr/>
        </p:nvSpPr>
        <p:spPr>
          <a:xfrm flipH="false" flipV="false" rot="0">
            <a:off x="5663924" y="1913680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1296349" y="5733603"/>
            <a:ext cx="1070402" cy="1070397"/>
            <a:chOff x="0" y="0"/>
            <a:chExt cx="6350000" cy="6349975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4106589" y="5733603"/>
            <a:ext cx="1070402" cy="1070397"/>
            <a:chOff x="0" y="0"/>
            <a:chExt cx="6350000" cy="6349975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5515665" y="5733603"/>
            <a:ext cx="1070402" cy="1070397"/>
            <a:chOff x="0" y="0"/>
            <a:chExt cx="6350000" cy="6349975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2701469" y="5733603"/>
            <a:ext cx="1070402" cy="1070397"/>
            <a:chOff x="0" y="0"/>
            <a:chExt cx="6350000" cy="6349975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6916830" y="5733603"/>
            <a:ext cx="1070402" cy="1070397"/>
            <a:chOff x="0" y="0"/>
            <a:chExt cx="6350000" cy="6349975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46" id="46"/>
          <p:cNvSpPr/>
          <p:nvPr/>
        </p:nvSpPr>
        <p:spPr>
          <a:xfrm flipH="false" flipV="false" rot="0">
            <a:off x="1444607" y="5358896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2849728" y="5358896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4" y="0"/>
                </a:lnTo>
                <a:lnTo>
                  <a:pt x="773884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4254848" y="5358896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7065088" y="5358896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8478390" y="5358896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4" y="0"/>
                </a:lnTo>
                <a:lnTo>
                  <a:pt x="773884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grpSp>
        <p:nvGrpSpPr>
          <p:cNvPr name="Group 51" id="51"/>
          <p:cNvGrpSpPr>
            <a:grpSpLocks noChangeAspect="true"/>
          </p:cNvGrpSpPr>
          <p:nvPr/>
        </p:nvGrpSpPr>
        <p:grpSpPr>
          <a:xfrm rot="0">
            <a:off x="8330131" y="5733603"/>
            <a:ext cx="1070402" cy="1070397"/>
            <a:chOff x="0" y="0"/>
            <a:chExt cx="6350000" cy="6349975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53" id="53"/>
          <p:cNvSpPr/>
          <p:nvPr/>
        </p:nvSpPr>
        <p:spPr>
          <a:xfrm flipH="false" flipV="false" rot="0">
            <a:off x="5663924" y="5358896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grpSp>
        <p:nvGrpSpPr>
          <p:cNvPr name="Group 54" id="54"/>
          <p:cNvGrpSpPr>
            <a:grpSpLocks noChangeAspect="true"/>
          </p:cNvGrpSpPr>
          <p:nvPr/>
        </p:nvGrpSpPr>
        <p:grpSpPr>
          <a:xfrm rot="0">
            <a:off x="1296349" y="3962092"/>
            <a:ext cx="1070402" cy="1070397"/>
            <a:chOff x="0" y="0"/>
            <a:chExt cx="6350000" cy="6349975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56" id="56"/>
          <p:cNvGrpSpPr>
            <a:grpSpLocks noChangeAspect="true"/>
          </p:cNvGrpSpPr>
          <p:nvPr/>
        </p:nvGrpSpPr>
        <p:grpSpPr>
          <a:xfrm rot="0">
            <a:off x="4106589" y="3962092"/>
            <a:ext cx="1070402" cy="1070397"/>
            <a:chOff x="0" y="0"/>
            <a:chExt cx="6350000" cy="6349975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58" id="58"/>
          <p:cNvGrpSpPr>
            <a:grpSpLocks noChangeAspect="true"/>
          </p:cNvGrpSpPr>
          <p:nvPr/>
        </p:nvGrpSpPr>
        <p:grpSpPr>
          <a:xfrm rot="0">
            <a:off x="5515665" y="3962092"/>
            <a:ext cx="1070402" cy="1070397"/>
            <a:chOff x="0" y="0"/>
            <a:chExt cx="6350000" cy="6349975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60" id="60"/>
          <p:cNvGrpSpPr>
            <a:grpSpLocks noChangeAspect="true"/>
          </p:cNvGrpSpPr>
          <p:nvPr/>
        </p:nvGrpSpPr>
        <p:grpSpPr>
          <a:xfrm rot="0">
            <a:off x="2701469" y="3962092"/>
            <a:ext cx="1070402" cy="1070397"/>
            <a:chOff x="0" y="0"/>
            <a:chExt cx="6350000" cy="6349975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62" id="62"/>
          <p:cNvGrpSpPr>
            <a:grpSpLocks noChangeAspect="true"/>
          </p:cNvGrpSpPr>
          <p:nvPr/>
        </p:nvGrpSpPr>
        <p:grpSpPr>
          <a:xfrm rot="0">
            <a:off x="6916830" y="3962092"/>
            <a:ext cx="1070402" cy="1070397"/>
            <a:chOff x="0" y="0"/>
            <a:chExt cx="6350000" cy="6349975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64" id="64"/>
          <p:cNvSpPr/>
          <p:nvPr/>
        </p:nvSpPr>
        <p:spPr>
          <a:xfrm flipH="false" flipV="false" rot="0">
            <a:off x="1444607" y="3587385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2849728" y="3587385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4" y="0"/>
                </a:lnTo>
                <a:lnTo>
                  <a:pt x="773884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66" id="66"/>
          <p:cNvSpPr/>
          <p:nvPr/>
        </p:nvSpPr>
        <p:spPr>
          <a:xfrm flipH="false" flipV="false" rot="0">
            <a:off x="4254848" y="3587385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67" id="67"/>
          <p:cNvSpPr/>
          <p:nvPr/>
        </p:nvSpPr>
        <p:spPr>
          <a:xfrm flipH="false" flipV="false" rot="0">
            <a:off x="7065088" y="3587385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68" id="68"/>
          <p:cNvSpPr/>
          <p:nvPr/>
        </p:nvSpPr>
        <p:spPr>
          <a:xfrm flipH="false" flipV="false" rot="0">
            <a:off x="8478390" y="3587385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4" y="0"/>
                </a:lnTo>
                <a:lnTo>
                  <a:pt x="773884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grpSp>
        <p:nvGrpSpPr>
          <p:cNvPr name="Group 69" id="69"/>
          <p:cNvGrpSpPr>
            <a:grpSpLocks noChangeAspect="true"/>
          </p:cNvGrpSpPr>
          <p:nvPr/>
        </p:nvGrpSpPr>
        <p:grpSpPr>
          <a:xfrm rot="0">
            <a:off x="8330131" y="3962092"/>
            <a:ext cx="1070402" cy="1070397"/>
            <a:chOff x="0" y="0"/>
            <a:chExt cx="6350000" cy="6349975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Freeform 71" id="71"/>
          <p:cNvSpPr/>
          <p:nvPr/>
        </p:nvSpPr>
        <p:spPr>
          <a:xfrm flipH="false" flipV="false" rot="0">
            <a:off x="5663924" y="3587385"/>
            <a:ext cx="773885" cy="491417"/>
          </a:xfrm>
          <a:custGeom>
            <a:avLst/>
            <a:gdLst/>
            <a:ahLst/>
            <a:cxnLst/>
            <a:rect r="r" b="b" t="t" l="l"/>
            <a:pathLst>
              <a:path h="491417" w="773885">
                <a:moveTo>
                  <a:pt x="0" y="0"/>
                </a:moveTo>
                <a:lnTo>
                  <a:pt x="773885" y="0"/>
                </a:lnTo>
                <a:lnTo>
                  <a:pt x="773885" y="491417"/>
                </a:lnTo>
                <a:lnTo>
                  <a:pt x="0" y="491417"/>
                </a:lnTo>
                <a:lnTo>
                  <a:pt x="0" y="0"/>
                </a:lnTo>
                <a:close/>
              </a:path>
            </a:pathLst>
          </a:custGeom>
          <a:blipFill>
            <a:blip r:embed="rId28"/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1388922">
            <a:off x="8115761" y="1040709"/>
            <a:ext cx="1943028" cy="565907"/>
          </a:xfrm>
          <a:custGeom>
            <a:avLst/>
            <a:gdLst/>
            <a:ahLst/>
            <a:cxnLst/>
            <a:rect r="r" b="b" t="t" l="l"/>
            <a:pathLst>
              <a:path h="565907" w="1943028">
                <a:moveTo>
                  <a:pt x="0" y="0"/>
                </a:moveTo>
                <a:lnTo>
                  <a:pt x="1943028" y="0"/>
                </a:lnTo>
                <a:lnTo>
                  <a:pt x="1943028" y="565907"/>
                </a:lnTo>
                <a:lnTo>
                  <a:pt x="0" y="565907"/>
                </a:lnTo>
                <a:lnTo>
                  <a:pt x="0" y="0"/>
                </a:lnTo>
                <a:close/>
              </a:path>
            </a:pathLst>
          </a:custGeom>
          <a:blipFill>
            <a:blip r:embed="rId29"/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756000" y="6686937"/>
            <a:ext cx="688607" cy="234127"/>
          </a:xfrm>
          <a:custGeom>
            <a:avLst/>
            <a:gdLst/>
            <a:ahLst/>
            <a:cxnLst/>
            <a:rect r="r" b="b" t="t" l="l"/>
            <a:pathLst>
              <a:path h="234127" w="688607">
                <a:moveTo>
                  <a:pt x="0" y="0"/>
                </a:moveTo>
                <a:lnTo>
                  <a:pt x="688607" y="0"/>
                </a:lnTo>
                <a:lnTo>
                  <a:pt x="688607" y="234126"/>
                </a:lnTo>
                <a:lnTo>
                  <a:pt x="0" y="234126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74" id="74"/>
          <p:cNvSpPr txBox="true"/>
          <p:nvPr/>
        </p:nvSpPr>
        <p:spPr>
          <a:xfrm rot="0">
            <a:off x="2695755" y="1485055"/>
            <a:ext cx="5195622" cy="428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356"/>
              </a:lnSpc>
              <a:spcBef>
                <a:spcPct val="0"/>
              </a:spcBef>
            </a:pPr>
            <a:r>
              <a:rPr lang="en-US" sz="2796">
                <a:solidFill>
                  <a:srgbClr val="C2370B"/>
                </a:solidFill>
                <a:latin typeface="Hibernate"/>
                <a:ea typeface="Hibernate"/>
                <a:cs typeface="Hibernate"/>
                <a:sym typeface="Hibernate"/>
              </a:rPr>
              <a:t>CURSO 2024-2025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605077" y="666291"/>
            <a:ext cx="9488774" cy="1393496"/>
            <a:chOff x="0" y="0"/>
            <a:chExt cx="12651699" cy="1857995"/>
          </a:xfrm>
        </p:grpSpPr>
        <p:sp>
          <p:nvSpPr>
            <p:cNvPr name="TextBox 76" id="76"/>
            <p:cNvSpPr txBox="true"/>
            <p:nvPr/>
          </p:nvSpPr>
          <p:spPr>
            <a:xfrm rot="0">
              <a:off x="0" y="95250"/>
              <a:ext cx="12651699" cy="101473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444"/>
                </a:lnSpc>
              </a:pPr>
              <a:r>
                <a:rPr lang="en-US" sz="5499">
                  <a:solidFill>
                    <a:srgbClr val="000000"/>
                  </a:solidFill>
                  <a:latin typeface="Chewy"/>
                  <a:ea typeface="Chewy"/>
                  <a:cs typeface="Chewy"/>
                  <a:sym typeface="Chewy"/>
                </a:rPr>
                <a:t>¡FELIZ NAVIDAD!</a:t>
              </a:r>
            </a:p>
          </p:txBody>
        </p:sp>
        <p:sp>
          <p:nvSpPr>
            <p:cNvPr name="TextBox 77" id="77"/>
            <p:cNvSpPr txBox="true"/>
            <p:nvPr/>
          </p:nvSpPr>
          <p:spPr>
            <a:xfrm rot="0">
              <a:off x="0" y="1379840"/>
              <a:ext cx="12651699" cy="47815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70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DAGYPBApB20</dc:identifier>
  <dcterms:modified xsi:type="dcterms:W3CDTF">2011-08-01T06:04:30Z</dcterms:modified>
  <cp:revision>1</cp:revision>
  <dc:title>Certificado Orla Navideña Infantil Rojo</dc:title>
</cp:coreProperties>
</file>