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Better Together Script" charset="1" panose="02000506000000020004"/>
      <p:regular r:id="rId7"/>
    </p:embeddedFont>
    <p:embeddedFont>
      <p:font typeface="Bobby Jones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4303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920465" y="560874"/>
            <a:ext cx="8851070" cy="6438252"/>
            <a:chOff x="0" y="0"/>
            <a:chExt cx="3172024" cy="230732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172024" cy="2307324"/>
            </a:xfrm>
            <a:custGeom>
              <a:avLst/>
              <a:gdLst/>
              <a:ahLst/>
              <a:cxnLst/>
              <a:rect r="r" b="b" t="t" l="l"/>
              <a:pathLst>
                <a:path h="2307324" w="3172024">
                  <a:moveTo>
                    <a:pt x="32363" y="0"/>
                  </a:moveTo>
                  <a:lnTo>
                    <a:pt x="3139660" y="0"/>
                  </a:lnTo>
                  <a:cubicBezTo>
                    <a:pt x="3157534" y="0"/>
                    <a:pt x="3172024" y="14490"/>
                    <a:pt x="3172024" y="32363"/>
                  </a:cubicBezTo>
                  <a:lnTo>
                    <a:pt x="3172024" y="2274961"/>
                  </a:lnTo>
                  <a:cubicBezTo>
                    <a:pt x="3172024" y="2292834"/>
                    <a:pt x="3157534" y="2307324"/>
                    <a:pt x="3139660" y="2307324"/>
                  </a:cubicBezTo>
                  <a:lnTo>
                    <a:pt x="32363" y="2307324"/>
                  </a:lnTo>
                  <a:cubicBezTo>
                    <a:pt x="14490" y="2307324"/>
                    <a:pt x="0" y="2292834"/>
                    <a:pt x="0" y="2274961"/>
                  </a:cubicBezTo>
                  <a:lnTo>
                    <a:pt x="0" y="32363"/>
                  </a:lnTo>
                  <a:cubicBezTo>
                    <a:pt x="0" y="14490"/>
                    <a:pt x="14490" y="0"/>
                    <a:pt x="3236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19050"/>
              <a:ext cx="3172024" cy="22882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07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true" flipV="false" rot="4088430">
            <a:off x="-997676" y="4379262"/>
            <a:ext cx="1914956" cy="2609821"/>
          </a:xfrm>
          <a:custGeom>
            <a:avLst/>
            <a:gdLst/>
            <a:ahLst/>
            <a:cxnLst/>
            <a:rect r="r" b="b" t="t" l="l"/>
            <a:pathLst>
              <a:path h="2609821" w="1914956">
                <a:moveTo>
                  <a:pt x="1914956" y="0"/>
                </a:moveTo>
                <a:lnTo>
                  <a:pt x="0" y="0"/>
                </a:lnTo>
                <a:lnTo>
                  <a:pt x="0" y="2609820"/>
                </a:lnTo>
                <a:lnTo>
                  <a:pt x="1914956" y="2609820"/>
                </a:lnTo>
                <a:lnTo>
                  <a:pt x="191495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2633094">
            <a:off x="-191793" y="237061"/>
            <a:ext cx="1629804" cy="2347857"/>
          </a:xfrm>
          <a:custGeom>
            <a:avLst/>
            <a:gdLst/>
            <a:ahLst/>
            <a:cxnLst/>
            <a:rect r="r" b="b" t="t" l="l"/>
            <a:pathLst>
              <a:path h="2347857" w="1629804">
                <a:moveTo>
                  <a:pt x="0" y="0"/>
                </a:moveTo>
                <a:lnTo>
                  <a:pt x="1629804" y="0"/>
                </a:lnTo>
                <a:lnTo>
                  <a:pt x="1629804" y="2347857"/>
                </a:lnTo>
                <a:lnTo>
                  <a:pt x="0" y="234785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2126023">
            <a:off x="-536649" y="2241211"/>
            <a:ext cx="1644822" cy="2326206"/>
          </a:xfrm>
          <a:custGeom>
            <a:avLst/>
            <a:gdLst/>
            <a:ahLst/>
            <a:cxnLst/>
            <a:rect r="r" b="b" t="t" l="l"/>
            <a:pathLst>
              <a:path h="2326206" w="1644822">
                <a:moveTo>
                  <a:pt x="0" y="0"/>
                </a:moveTo>
                <a:lnTo>
                  <a:pt x="1644821" y="0"/>
                </a:lnTo>
                <a:lnTo>
                  <a:pt x="1644821" y="2326207"/>
                </a:lnTo>
                <a:lnTo>
                  <a:pt x="0" y="232620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317530" y="6636112"/>
            <a:ext cx="432835" cy="422555"/>
          </a:xfrm>
          <a:custGeom>
            <a:avLst/>
            <a:gdLst/>
            <a:ahLst/>
            <a:cxnLst/>
            <a:rect r="r" b="b" t="t" l="l"/>
            <a:pathLst>
              <a:path h="422555" w="432835">
                <a:moveTo>
                  <a:pt x="0" y="0"/>
                </a:moveTo>
                <a:lnTo>
                  <a:pt x="432835" y="0"/>
                </a:lnTo>
                <a:lnTo>
                  <a:pt x="432835" y="422555"/>
                </a:lnTo>
                <a:lnTo>
                  <a:pt x="0" y="42255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27726" y="2033041"/>
            <a:ext cx="316072" cy="308565"/>
          </a:xfrm>
          <a:custGeom>
            <a:avLst/>
            <a:gdLst/>
            <a:ahLst/>
            <a:cxnLst/>
            <a:rect r="r" b="b" t="t" l="l"/>
            <a:pathLst>
              <a:path h="308565" w="316072">
                <a:moveTo>
                  <a:pt x="0" y="0"/>
                </a:moveTo>
                <a:lnTo>
                  <a:pt x="316071" y="0"/>
                </a:lnTo>
                <a:lnTo>
                  <a:pt x="316071" y="308565"/>
                </a:lnTo>
                <a:lnTo>
                  <a:pt x="0" y="30856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222394" y="4151314"/>
            <a:ext cx="311554" cy="352204"/>
          </a:xfrm>
          <a:custGeom>
            <a:avLst/>
            <a:gdLst/>
            <a:ahLst/>
            <a:cxnLst/>
            <a:rect r="r" b="b" t="t" l="l"/>
            <a:pathLst>
              <a:path h="352204" w="311554">
                <a:moveTo>
                  <a:pt x="0" y="0"/>
                </a:moveTo>
                <a:lnTo>
                  <a:pt x="311554" y="0"/>
                </a:lnTo>
                <a:lnTo>
                  <a:pt x="311554" y="352204"/>
                </a:lnTo>
                <a:lnTo>
                  <a:pt x="0" y="35220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68875" y="7150862"/>
            <a:ext cx="233774" cy="223838"/>
          </a:xfrm>
          <a:custGeom>
            <a:avLst/>
            <a:gdLst/>
            <a:ahLst/>
            <a:cxnLst/>
            <a:rect r="r" b="b" t="t" l="l"/>
            <a:pathLst>
              <a:path h="223838" w="233774">
                <a:moveTo>
                  <a:pt x="0" y="0"/>
                </a:moveTo>
                <a:lnTo>
                  <a:pt x="233773" y="0"/>
                </a:lnTo>
                <a:lnTo>
                  <a:pt x="233773" y="223839"/>
                </a:lnTo>
                <a:lnTo>
                  <a:pt x="0" y="22383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00644" y="185299"/>
            <a:ext cx="233774" cy="223838"/>
          </a:xfrm>
          <a:custGeom>
            <a:avLst/>
            <a:gdLst/>
            <a:ahLst/>
            <a:cxnLst/>
            <a:rect r="r" b="b" t="t" l="l"/>
            <a:pathLst>
              <a:path h="223838" w="233774">
                <a:moveTo>
                  <a:pt x="0" y="0"/>
                </a:moveTo>
                <a:lnTo>
                  <a:pt x="233773" y="0"/>
                </a:lnTo>
                <a:lnTo>
                  <a:pt x="233773" y="223839"/>
                </a:lnTo>
                <a:lnTo>
                  <a:pt x="0" y="22383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3314766">
            <a:off x="9966718" y="2656899"/>
            <a:ext cx="2074747" cy="2988831"/>
          </a:xfrm>
          <a:custGeom>
            <a:avLst/>
            <a:gdLst/>
            <a:ahLst/>
            <a:cxnLst/>
            <a:rect r="r" b="b" t="t" l="l"/>
            <a:pathLst>
              <a:path h="2988831" w="2074747">
                <a:moveTo>
                  <a:pt x="0" y="0"/>
                </a:moveTo>
                <a:lnTo>
                  <a:pt x="2074746" y="0"/>
                </a:lnTo>
                <a:lnTo>
                  <a:pt x="2074746" y="2988830"/>
                </a:lnTo>
                <a:lnTo>
                  <a:pt x="0" y="29888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4169870">
            <a:off x="9714022" y="5027210"/>
            <a:ext cx="1721169" cy="2434181"/>
          </a:xfrm>
          <a:custGeom>
            <a:avLst/>
            <a:gdLst/>
            <a:ahLst/>
            <a:cxnLst/>
            <a:rect r="r" b="b" t="t" l="l"/>
            <a:pathLst>
              <a:path h="2434181" w="1721169">
                <a:moveTo>
                  <a:pt x="0" y="0"/>
                </a:moveTo>
                <a:lnTo>
                  <a:pt x="1721169" y="0"/>
                </a:lnTo>
                <a:lnTo>
                  <a:pt x="1721169" y="2434182"/>
                </a:lnTo>
                <a:lnTo>
                  <a:pt x="0" y="24341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5" id="15"/>
          <p:cNvSpPr/>
          <p:nvPr/>
        </p:nvSpPr>
        <p:spPr>
          <a:xfrm flipH="true" flipV="false" rot="-245709">
            <a:off x="9172559" y="281296"/>
            <a:ext cx="1737087" cy="2707148"/>
          </a:xfrm>
          <a:custGeom>
            <a:avLst/>
            <a:gdLst/>
            <a:ahLst/>
            <a:cxnLst/>
            <a:rect r="r" b="b" t="t" l="l"/>
            <a:pathLst>
              <a:path h="2707148" w="1737087">
                <a:moveTo>
                  <a:pt x="1737086" y="0"/>
                </a:moveTo>
                <a:lnTo>
                  <a:pt x="0" y="0"/>
                </a:lnTo>
                <a:lnTo>
                  <a:pt x="0" y="2707148"/>
                </a:lnTo>
                <a:lnTo>
                  <a:pt x="1737086" y="2707148"/>
                </a:lnTo>
                <a:lnTo>
                  <a:pt x="1737086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0213145" y="280553"/>
            <a:ext cx="263426" cy="257170"/>
          </a:xfrm>
          <a:custGeom>
            <a:avLst/>
            <a:gdLst/>
            <a:ahLst/>
            <a:cxnLst/>
            <a:rect r="r" b="b" t="t" l="l"/>
            <a:pathLst>
              <a:path h="257170" w="263426">
                <a:moveTo>
                  <a:pt x="0" y="0"/>
                </a:moveTo>
                <a:lnTo>
                  <a:pt x="263426" y="0"/>
                </a:lnTo>
                <a:lnTo>
                  <a:pt x="263426" y="257169"/>
                </a:lnTo>
                <a:lnTo>
                  <a:pt x="0" y="25716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0041102" y="2187323"/>
            <a:ext cx="344085" cy="388980"/>
          </a:xfrm>
          <a:custGeom>
            <a:avLst/>
            <a:gdLst/>
            <a:ahLst/>
            <a:cxnLst/>
            <a:rect r="r" b="b" t="t" l="l"/>
            <a:pathLst>
              <a:path h="388980" w="344085">
                <a:moveTo>
                  <a:pt x="0" y="0"/>
                </a:moveTo>
                <a:lnTo>
                  <a:pt x="344085" y="0"/>
                </a:lnTo>
                <a:lnTo>
                  <a:pt x="344085" y="388980"/>
                </a:lnTo>
                <a:lnTo>
                  <a:pt x="0" y="3889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9771535" y="7068292"/>
            <a:ext cx="271044" cy="306409"/>
          </a:xfrm>
          <a:custGeom>
            <a:avLst/>
            <a:gdLst/>
            <a:ahLst/>
            <a:cxnLst/>
            <a:rect r="r" b="b" t="t" l="l"/>
            <a:pathLst>
              <a:path h="306409" w="271044">
                <a:moveTo>
                  <a:pt x="0" y="0"/>
                </a:moveTo>
                <a:lnTo>
                  <a:pt x="271044" y="0"/>
                </a:lnTo>
                <a:lnTo>
                  <a:pt x="271044" y="306409"/>
                </a:lnTo>
                <a:lnTo>
                  <a:pt x="0" y="30640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9890039" y="5001455"/>
            <a:ext cx="225581" cy="215994"/>
          </a:xfrm>
          <a:custGeom>
            <a:avLst/>
            <a:gdLst/>
            <a:ahLst/>
            <a:cxnLst/>
            <a:rect r="r" b="b" t="t" l="l"/>
            <a:pathLst>
              <a:path h="215994" w="225581">
                <a:moveTo>
                  <a:pt x="0" y="0"/>
                </a:moveTo>
                <a:lnTo>
                  <a:pt x="225581" y="0"/>
                </a:lnTo>
                <a:lnTo>
                  <a:pt x="225581" y="215994"/>
                </a:lnTo>
                <a:lnTo>
                  <a:pt x="0" y="21599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2464774" y="1098196"/>
            <a:ext cx="516749" cy="430311"/>
          </a:xfrm>
          <a:custGeom>
            <a:avLst/>
            <a:gdLst/>
            <a:ahLst/>
            <a:cxnLst/>
            <a:rect r="r" b="b" t="t" l="l"/>
            <a:pathLst>
              <a:path h="430311" w="516749">
                <a:moveTo>
                  <a:pt x="0" y="0"/>
                </a:moveTo>
                <a:lnTo>
                  <a:pt x="516749" y="0"/>
                </a:lnTo>
                <a:lnTo>
                  <a:pt x="516749" y="430311"/>
                </a:lnTo>
                <a:lnTo>
                  <a:pt x="0" y="43031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true" flipV="false" rot="0">
            <a:off x="7644425" y="1098196"/>
            <a:ext cx="516749" cy="430311"/>
          </a:xfrm>
          <a:custGeom>
            <a:avLst/>
            <a:gdLst/>
            <a:ahLst/>
            <a:cxnLst/>
            <a:rect r="r" b="b" t="t" l="l"/>
            <a:pathLst>
              <a:path h="430311" w="516749">
                <a:moveTo>
                  <a:pt x="516749" y="0"/>
                </a:moveTo>
                <a:lnTo>
                  <a:pt x="0" y="0"/>
                </a:lnTo>
                <a:lnTo>
                  <a:pt x="0" y="430311"/>
                </a:lnTo>
                <a:lnTo>
                  <a:pt x="516749" y="430311"/>
                </a:lnTo>
                <a:lnTo>
                  <a:pt x="516749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1931622" y="2076306"/>
            <a:ext cx="925889" cy="925783"/>
            <a:chOff x="0" y="0"/>
            <a:chExt cx="6350013" cy="6349289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24" id="24"/>
          <p:cNvSpPr/>
          <p:nvPr/>
        </p:nvSpPr>
        <p:spPr>
          <a:xfrm flipH="false" flipV="false" rot="0">
            <a:off x="1755789" y="1796216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3104656" y="349799"/>
            <a:ext cx="4482688" cy="1180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9472"/>
              </a:lnSpc>
              <a:spcBef>
                <a:spcPct val="0"/>
              </a:spcBef>
            </a:pPr>
            <a:r>
              <a:rPr lang="en-US" sz="6766">
                <a:solidFill>
                  <a:srgbClr val="DF3B2D"/>
                </a:solidFill>
                <a:latin typeface="Better Together Script"/>
                <a:ea typeface="Better Together Script"/>
                <a:cs typeface="Better Together Script"/>
                <a:sym typeface="Better Together Script"/>
              </a:rPr>
              <a:t>¡Feliz Navidad!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683305" y="1440317"/>
            <a:ext cx="3259338" cy="199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507"/>
              </a:lnSpc>
              <a:spcBef>
                <a:spcPct val="0"/>
              </a:spcBef>
            </a:pPr>
            <a:r>
              <a:rPr lang="en-US" sz="1449" spc="52">
                <a:solidFill>
                  <a:srgbClr val="362929"/>
                </a:solidFill>
                <a:latin typeface="Bobby Jones"/>
                <a:ea typeface="Bobby Jones"/>
                <a:cs typeface="Bobby Jones"/>
                <a:sym typeface="Bobby Jones"/>
              </a:rPr>
              <a:t>CURSO 2024-2025</a:t>
            </a:r>
          </a:p>
        </p:txBody>
      </p:sp>
      <p:grpSp>
        <p:nvGrpSpPr>
          <p:cNvPr name="Group 27" id="27"/>
          <p:cNvGrpSpPr>
            <a:grpSpLocks noChangeAspect="true"/>
          </p:cNvGrpSpPr>
          <p:nvPr/>
        </p:nvGrpSpPr>
        <p:grpSpPr>
          <a:xfrm rot="0">
            <a:off x="3269331" y="2076306"/>
            <a:ext cx="925889" cy="925783"/>
            <a:chOff x="0" y="0"/>
            <a:chExt cx="6350013" cy="6349289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29" id="29"/>
          <p:cNvSpPr/>
          <p:nvPr/>
        </p:nvSpPr>
        <p:spPr>
          <a:xfrm flipH="false" flipV="false" rot="0">
            <a:off x="3093498" y="1796216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4780628" y="2076306"/>
            <a:ext cx="925889" cy="925783"/>
            <a:chOff x="0" y="0"/>
            <a:chExt cx="6350013" cy="6349289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32" id="32"/>
          <p:cNvSpPr/>
          <p:nvPr/>
        </p:nvSpPr>
        <p:spPr>
          <a:xfrm flipH="false" flipV="false" rot="0">
            <a:off x="4604795" y="1796216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33" id="33"/>
          <p:cNvGrpSpPr>
            <a:grpSpLocks noChangeAspect="true"/>
          </p:cNvGrpSpPr>
          <p:nvPr/>
        </p:nvGrpSpPr>
        <p:grpSpPr>
          <a:xfrm rot="0">
            <a:off x="6291925" y="2031382"/>
            <a:ext cx="925889" cy="925783"/>
            <a:chOff x="0" y="0"/>
            <a:chExt cx="6350013" cy="6349289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35" id="35"/>
          <p:cNvSpPr/>
          <p:nvPr/>
        </p:nvSpPr>
        <p:spPr>
          <a:xfrm flipH="false" flipV="false" rot="0">
            <a:off x="6116092" y="1751291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4" y="0"/>
                </a:lnTo>
                <a:lnTo>
                  <a:pt x="1079334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7803222" y="2031382"/>
            <a:ext cx="925889" cy="925783"/>
            <a:chOff x="0" y="0"/>
            <a:chExt cx="6350013" cy="6349289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38" id="38"/>
          <p:cNvSpPr/>
          <p:nvPr/>
        </p:nvSpPr>
        <p:spPr>
          <a:xfrm flipH="false" flipV="false" rot="0">
            <a:off x="7627388" y="1751291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39" id="39"/>
          <p:cNvGrpSpPr>
            <a:grpSpLocks noChangeAspect="true"/>
          </p:cNvGrpSpPr>
          <p:nvPr/>
        </p:nvGrpSpPr>
        <p:grpSpPr>
          <a:xfrm rot="0">
            <a:off x="1909235" y="5542464"/>
            <a:ext cx="925889" cy="925783"/>
            <a:chOff x="0" y="0"/>
            <a:chExt cx="6350013" cy="6349289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41" id="41"/>
          <p:cNvSpPr/>
          <p:nvPr/>
        </p:nvSpPr>
        <p:spPr>
          <a:xfrm flipH="false" flipV="false" rot="0">
            <a:off x="1733402" y="5262373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9"/>
                </a:lnTo>
                <a:lnTo>
                  <a:pt x="0" y="1250799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3246944" y="5542464"/>
            <a:ext cx="925889" cy="925783"/>
            <a:chOff x="0" y="0"/>
            <a:chExt cx="6350013" cy="6349289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44" id="44"/>
          <p:cNvSpPr/>
          <p:nvPr/>
        </p:nvSpPr>
        <p:spPr>
          <a:xfrm flipH="false" flipV="false" rot="0">
            <a:off x="3071111" y="5262373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9"/>
                </a:lnTo>
                <a:lnTo>
                  <a:pt x="0" y="1250799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45" id="45"/>
          <p:cNvGrpSpPr>
            <a:grpSpLocks noChangeAspect="true"/>
          </p:cNvGrpSpPr>
          <p:nvPr/>
        </p:nvGrpSpPr>
        <p:grpSpPr>
          <a:xfrm rot="0">
            <a:off x="4758241" y="5542464"/>
            <a:ext cx="925889" cy="925783"/>
            <a:chOff x="0" y="0"/>
            <a:chExt cx="6350013" cy="6349289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47" id="47"/>
          <p:cNvSpPr/>
          <p:nvPr/>
        </p:nvSpPr>
        <p:spPr>
          <a:xfrm flipH="false" flipV="false" rot="0">
            <a:off x="4582408" y="5262373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4" y="0"/>
                </a:lnTo>
                <a:lnTo>
                  <a:pt x="1079334" y="1250799"/>
                </a:lnTo>
                <a:lnTo>
                  <a:pt x="0" y="1250799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48" id="48"/>
          <p:cNvGrpSpPr>
            <a:grpSpLocks noChangeAspect="true"/>
          </p:cNvGrpSpPr>
          <p:nvPr/>
        </p:nvGrpSpPr>
        <p:grpSpPr>
          <a:xfrm rot="0">
            <a:off x="6269538" y="5497539"/>
            <a:ext cx="925889" cy="925783"/>
            <a:chOff x="0" y="0"/>
            <a:chExt cx="6350013" cy="6349289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50" id="50"/>
          <p:cNvSpPr/>
          <p:nvPr/>
        </p:nvSpPr>
        <p:spPr>
          <a:xfrm flipH="false" flipV="false" rot="0">
            <a:off x="6093705" y="5217449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4" y="0"/>
                </a:lnTo>
                <a:lnTo>
                  <a:pt x="1079334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51" id="51"/>
          <p:cNvGrpSpPr>
            <a:grpSpLocks noChangeAspect="true"/>
          </p:cNvGrpSpPr>
          <p:nvPr/>
        </p:nvGrpSpPr>
        <p:grpSpPr>
          <a:xfrm rot="0">
            <a:off x="7780834" y="5497539"/>
            <a:ext cx="925889" cy="925783"/>
            <a:chOff x="0" y="0"/>
            <a:chExt cx="6350013" cy="6349289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53" id="53"/>
          <p:cNvSpPr/>
          <p:nvPr/>
        </p:nvSpPr>
        <p:spPr>
          <a:xfrm flipH="false" flipV="false" rot="0">
            <a:off x="7605001" y="5217449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54" id="54"/>
          <p:cNvGrpSpPr>
            <a:grpSpLocks noChangeAspect="true"/>
          </p:cNvGrpSpPr>
          <p:nvPr/>
        </p:nvGrpSpPr>
        <p:grpSpPr>
          <a:xfrm rot="0">
            <a:off x="1932745" y="3809385"/>
            <a:ext cx="925889" cy="925783"/>
            <a:chOff x="0" y="0"/>
            <a:chExt cx="6350013" cy="6349289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56" id="56"/>
          <p:cNvSpPr/>
          <p:nvPr/>
        </p:nvSpPr>
        <p:spPr>
          <a:xfrm flipH="false" flipV="false" rot="0">
            <a:off x="1756912" y="3529295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57" id="57"/>
          <p:cNvGrpSpPr>
            <a:grpSpLocks noChangeAspect="true"/>
          </p:cNvGrpSpPr>
          <p:nvPr/>
        </p:nvGrpSpPr>
        <p:grpSpPr>
          <a:xfrm rot="0">
            <a:off x="3270454" y="3809385"/>
            <a:ext cx="925889" cy="925783"/>
            <a:chOff x="0" y="0"/>
            <a:chExt cx="6350013" cy="6349289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59" id="59"/>
          <p:cNvSpPr/>
          <p:nvPr/>
        </p:nvSpPr>
        <p:spPr>
          <a:xfrm flipH="false" flipV="false" rot="0">
            <a:off x="3094621" y="3529295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60" id="60"/>
          <p:cNvGrpSpPr>
            <a:grpSpLocks noChangeAspect="true"/>
          </p:cNvGrpSpPr>
          <p:nvPr/>
        </p:nvGrpSpPr>
        <p:grpSpPr>
          <a:xfrm rot="0">
            <a:off x="4781751" y="3809385"/>
            <a:ext cx="925889" cy="925783"/>
            <a:chOff x="0" y="0"/>
            <a:chExt cx="6350013" cy="6349289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62" id="62"/>
          <p:cNvSpPr/>
          <p:nvPr/>
        </p:nvSpPr>
        <p:spPr>
          <a:xfrm flipH="false" flipV="false" rot="0">
            <a:off x="4605918" y="3529295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4" y="0"/>
                </a:lnTo>
                <a:lnTo>
                  <a:pt x="1079334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63" id="63"/>
          <p:cNvGrpSpPr>
            <a:grpSpLocks noChangeAspect="true"/>
          </p:cNvGrpSpPr>
          <p:nvPr/>
        </p:nvGrpSpPr>
        <p:grpSpPr>
          <a:xfrm rot="0">
            <a:off x="6293048" y="3764461"/>
            <a:ext cx="925889" cy="925783"/>
            <a:chOff x="0" y="0"/>
            <a:chExt cx="6350013" cy="6349289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65" id="65"/>
          <p:cNvSpPr/>
          <p:nvPr/>
        </p:nvSpPr>
        <p:spPr>
          <a:xfrm flipH="false" flipV="false" rot="0">
            <a:off x="6117214" y="3484370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grpSp>
        <p:nvGrpSpPr>
          <p:cNvPr name="Group 66" id="66"/>
          <p:cNvGrpSpPr>
            <a:grpSpLocks noChangeAspect="true"/>
          </p:cNvGrpSpPr>
          <p:nvPr/>
        </p:nvGrpSpPr>
        <p:grpSpPr>
          <a:xfrm rot="0">
            <a:off x="7804344" y="3764461"/>
            <a:ext cx="925889" cy="925783"/>
            <a:chOff x="0" y="0"/>
            <a:chExt cx="6350013" cy="6349289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-95250" y="-95136"/>
              <a:ext cx="6540525" cy="6539573"/>
            </a:xfrm>
            <a:custGeom>
              <a:avLst/>
              <a:gdLst/>
              <a:ahLst/>
              <a:cxnLst/>
              <a:rect r="r" b="b" t="t" l="l"/>
              <a:pathLst>
                <a:path h="6539573" w="6540525">
                  <a:moveTo>
                    <a:pt x="5684545" y="1101865"/>
                  </a:moveTo>
                  <a:cubicBezTo>
                    <a:pt x="5560364" y="886829"/>
                    <a:pt x="5335181" y="766521"/>
                    <a:pt x="5103533" y="766356"/>
                  </a:cubicBezTo>
                  <a:lnTo>
                    <a:pt x="5103571" y="766318"/>
                  </a:lnTo>
                  <a:cubicBezTo>
                    <a:pt x="4871923" y="766115"/>
                    <a:pt x="4646701" y="645821"/>
                    <a:pt x="4522559" y="430810"/>
                  </a:cubicBezTo>
                  <a:cubicBezTo>
                    <a:pt x="4337317" y="109919"/>
                    <a:pt x="3927030" y="0"/>
                    <a:pt x="3606140" y="185281"/>
                  </a:cubicBezTo>
                  <a:lnTo>
                    <a:pt x="3606089" y="185319"/>
                  </a:lnTo>
                  <a:lnTo>
                    <a:pt x="3606089" y="185115"/>
                  </a:lnTo>
                  <a:cubicBezTo>
                    <a:pt x="3406788" y="299936"/>
                    <a:pt x="3153854" y="309029"/>
                    <a:pt x="2939771" y="187630"/>
                  </a:cubicBezTo>
                  <a:cubicBezTo>
                    <a:pt x="2836743" y="126902"/>
                    <a:pt x="2719296" y="94958"/>
                    <a:pt x="2599703" y="95136"/>
                  </a:cubicBezTo>
                  <a:cubicBezTo>
                    <a:pt x="2351405" y="95136"/>
                    <a:pt x="2134641" y="230048"/>
                    <a:pt x="2018614" y="430568"/>
                  </a:cubicBezTo>
                  <a:lnTo>
                    <a:pt x="2018614" y="430530"/>
                  </a:lnTo>
                  <a:cubicBezTo>
                    <a:pt x="1902625" y="631012"/>
                    <a:pt x="1685811" y="765925"/>
                    <a:pt x="1437551" y="765925"/>
                  </a:cubicBezTo>
                  <a:cubicBezTo>
                    <a:pt x="1067029" y="765925"/>
                    <a:pt x="766686" y="1066267"/>
                    <a:pt x="766686" y="1436789"/>
                  </a:cubicBezTo>
                  <a:lnTo>
                    <a:pt x="766686" y="1436866"/>
                  </a:lnTo>
                  <a:lnTo>
                    <a:pt x="766483" y="1436789"/>
                  </a:lnTo>
                  <a:cubicBezTo>
                    <a:pt x="766280" y="1666672"/>
                    <a:pt x="647802" y="1890154"/>
                    <a:pt x="435902" y="2014906"/>
                  </a:cubicBezTo>
                  <a:cubicBezTo>
                    <a:pt x="331646" y="2073744"/>
                    <a:pt x="245134" y="2159541"/>
                    <a:pt x="185433" y="2263305"/>
                  </a:cubicBezTo>
                  <a:cubicBezTo>
                    <a:pt x="61277" y="2478367"/>
                    <a:pt x="69723" y="2733523"/>
                    <a:pt x="185395" y="2934246"/>
                  </a:cubicBezTo>
                  <a:lnTo>
                    <a:pt x="185357" y="2934246"/>
                  </a:lnTo>
                  <a:cubicBezTo>
                    <a:pt x="300939" y="3134932"/>
                    <a:pt x="309385" y="3390113"/>
                    <a:pt x="185230" y="3605149"/>
                  </a:cubicBezTo>
                  <a:cubicBezTo>
                    <a:pt x="0" y="3926002"/>
                    <a:pt x="109906" y="4336288"/>
                    <a:pt x="430797" y="4521569"/>
                  </a:cubicBezTo>
                  <a:lnTo>
                    <a:pt x="430835" y="4521607"/>
                  </a:lnTo>
                  <a:lnTo>
                    <a:pt x="430708" y="4521695"/>
                  </a:lnTo>
                  <a:cubicBezTo>
                    <a:pt x="631228" y="4637634"/>
                    <a:pt x="766077" y="4854448"/>
                    <a:pt x="766077" y="5102746"/>
                  </a:cubicBezTo>
                  <a:cubicBezTo>
                    <a:pt x="766077" y="5473268"/>
                    <a:pt x="1066419" y="5773611"/>
                    <a:pt x="1436929" y="5773611"/>
                  </a:cubicBezTo>
                  <a:cubicBezTo>
                    <a:pt x="1685239" y="5773611"/>
                    <a:pt x="1901965" y="5908497"/>
                    <a:pt x="2018030" y="6109018"/>
                  </a:cubicBezTo>
                  <a:cubicBezTo>
                    <a:pt x="2134019" y="6309449"/>
                    <a:pt x="2350821" y="6444425"/>
                    <a:pt x="2599093" y="6444425"/>
                  </a:cubicBezTo>
                  <a:cubicBezTo>
                    <a:pt x="2718685" y="6444579"/>
                    <a:pt x="2836127" y="6412633"/>
                    <a:pt x="2939161" y="6351918"/>
                  </a:cubicBezTo>
                  <a:cubicBezTo>
                    <a:pt x="3153194" y="6230544"/>
                    <a:pt x="3406191" y="6239637"/>
                    <a:pt x="3605479" y="6354496"/>
                  </a:cubicBezTo>
                  <a:lnTo>
                    <a:pt x="3605479" y="6354255"/>
                  </a:lnTo>
                  <a:lnTo>
                    <a:pt x="3605517" y="6354331"/>
                  </a:lnTo>
                  <a:cubicBezTo>
                    <a:pt x="3926408" y="6539573"/>
                    <a:pt x="4336694" y="6429617"/>
                    <a:pt x="4521987" y="6108764"/>
                  </a:cubicBezTo>
                  <a:cubicBezTo>
                    <a:pt x="4646130" y="5893766"/>
                    <a:pt x="4871314" y="5773446"/>
                    <a:pt x="5102961" y="5773281"/>
                  </a:cubicBezTo>
                  <a:lnTo>
                    <a:pt x="5102911" y="5773192"/>
                  </a:lnTo>
                  <a:cubicBezTo>
                    <a:pt x="5334558" y="5773027"/>
                    <a:pt x="5559780" y="5652707"/>
                    <a:pt x="5683885" y="5437709"/>
                  </a:cubicBezTo>
                  <a:cubicBezTo>
                    <a:pt x="5745010" y="5331855"/>
                    <a:pt x="5774017" y="5216234"/>
                    <a:pt x="5773890" y="5102213"/>
                  </a:cubicBezTo>
                  <a:lnTo>
                    <a:pt x="5773979" y="5102290"/>
                  </a:lnTo>
                  <a:cubicBezTo>
                    <a:pt x="5774182" y="4878846"/>
                    <a:pt x="5886145" y="4661358"/>
                    <a:pt x="6087059" y="4534828"/>
                  </a:cubicBezTo>
                  <a:cubicBezTo>
                    <a:pt x="6195364" y="4477881"/>
                    <a:pt x="6289357" y="4390620"/>
                    <a:pt x="6355029" y="4276866"/>
                  </a:cubicBezTo>
                  <a:cubicBezTo>
                    <a:pt x="6479222" y="4061753"/>
                    <a:pt x="6470777" y="3806572"/>
                    <a:pt x="6355118" y="3605886"/>
                  </a:cubicBezTo>
                  <a:lnTo>
                    <a:pt x="6355156" y="3605886"/>
                  </a:lnTo>
                  <a:cubicBezTo>
                    <a:pt x="6239535" y="3405201"/>
                    <a:pt x="6231077" y="3150020"/>
                    <a:pt x="6355245" y="2934971"/>
                  </a:cubicBezTo>
                  <a:cubicBezTo>
                    <a:pt x="6540525" y="2614080"/>
                    <a:pt x="6430568" y="2203832"/>
                    <a:pt x="6109677" y="2018552"/>
                  </a:cubicBezTo>
                  <a:lnTo>
                    <a:pt x="6109627" y="2018501"/>
                  </a:lnTo>
                  <a:lnTo>
                    <a:pt x="6109754" y="2018463"/>
                  </a:lnTo>
                  <a:cubicBezTo>
                    <a:pt x="5910847" y="1903375"/>
                    <a:pt x="5776557" y="1689088"/>
                    <a:pt x="5774436" y="1443267"/>
                  </a:cubicBezTo>
                  <a:cubicBezTo>
                    <a:pt x="5775604" y="1327265"/>
                    <a:pt x="5746686" y="1209536"/>
                    <a:pt x="5684545" y="1101865"/>
                  </a:cubicBezTo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68" id="68"/>
          <p:cNvSpPr/>
          <p:nvPr/>
        </p:nvSpPr>
        <p:spPr>
          <a:xfrm flipH="false" flipV="false" rot="0">
            <a:off x="7628511" y="3484370"/>
            <a:ext cx="1079335" cy="1250798"/>
          </a:xfrm>
          <a:custGeom>
            <a:avLst/>
            <a:gdLst/>
            <a:ahLst/>
            <a:cxnLst/>
            <a:rect r="r" b="b" t="t" l="l"/>
            <a:pathLst>
              <a:path h="1250798" w="1079335">
                <a:moveTo>
                  <a:pt x="0" y="0"/>
                </a:moveTo>
                <a:lnTo>
                  <a:pt x="1079335" y="0"/>
                </a:lnTo>
                <a:lnTo>
                  <a:pt x="1079335" y="1250798"/>
                </a:lnTo>
                <a:lnTo>
                  <a:pt x="0" y="1250798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DAGYPO8VhvE</dc:identifier>
  <dcterms:modified xsi:type="dcterms:W3CDTF">2011-08-01T06:04:30Z</dcterms:modified>
  <cp:revision>1</cp:revision>
  <dc:title>Certificado Orla de Navidad Infantil Verde y Rojo</dc:title>
</cp:coreProperties>
</file>