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2"/>
    <p:sldId id="262" r:id="rId3"/>
    <p:sldId id="261" r:id="rId4"/>
  </p:sldIdLst>
  <p:sldSz cx="7772400" cy="10058400"/>
  <p:notesSz cx="7772400" cy="10058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2467" y="29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400" b="0" i="0">
                <a:solidFill>
                  <a:srgbClr val="00B0F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400" b="0" i="0">
                <a:solidFill>
                  <a:srgbClr val="00B0F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2400" b="0" i="0">
                <a:solidFill>
                  <a:srgbClr val="00B0F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44885" y="344410"/>
            <a:ext cx="6882765" cy="9341485"/>
          </a:xfrm>
          <a:custGeom>
            <a:avLst/>
            <a:gdLst/>
            <a:ahLst/>
            <a:cxnLst/>
            <a:rect l="l" t="t" r="r" b="b"/>
            <a:pathLst>
              <a:path w="6882765" h="9341485">
                <a:moveTo>
                  <a:pt x="0" y="0"/>
                </a:moveTo>
                <a:lnTo>
                  <a:pt x="6882627" y="0"/>
                </a:lnTo>
                <a:lnTo>
                  <a:pt x="6882627" y="9341015"/>
                </a:lnTo>
                <a:lnTo>
                  <a:pt x="0" y="9341015"/>
                </a:lnTo>
                <a:lnTo>
                  <a:pt x="0" y="0"/>
                </a:lnTo>
                <a:close/>
              </a:path>
            </a:pathLst>
          </a:custGeom>
          <a:ln w="13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09197" y="223004"/>
            <a:ext cx="7151370" cy="9619615"/>
          </a:xfrm>
          <a:custGeom>
            <a:avLst/>
            <a:gdLst/>
            <a:ahLst/>
            <a:cxnLst/>
            <a:rect l="l" t="t" r="r" b="b"/>
            <a:pathLst>
              <a:path w="7151370" h="9619615">
                <a:moveTo>
                  <a:pt x="0" y="0"/>
                </a:moveTo>
                <a:lnTo>
                  <a:pt x="7151297" y="0"/>
                </a:lnTo>
                <a:lnTo>
                  <a:pt x="7151297" y="9619531"/>
                </a:lnTo>
                <a:lnTo>
                  <a:pt x="0" y="9619531"/>
                </a:lnTo>
                <a:lnTo>
                  <a:pt x="0" y="0"/>
                </a:lnTo>
                <a:close/>
              </a:path>
            </a:pathLst>
          </a:custGeom>
          <a:ln w="410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65045" y="-65531"/>
            <a:ext cx="5642309" cy="1915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400" b="0" i="0">
                <a:solidFill>
                  <a:srgbClr val="00B0F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33428" y="1980171"/>
            <a:ext cx="5112385" cy="2860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0737" y="390143"/>
            <a:ext cx="6537325" cy="986232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algn="ctr">
              <a:lnSpc>
                <a:spcPct val="101099"/>
              </a:lnSpc>
              <a:spcBef>
                <a:spcPts val="75"/>
              </a:spcBef>
            </a:pPr>
            <a:r>
              <a:rPr sz="32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Escribe de un animal, una persona y un objeto  que comiencen con las siguientes  letras</a:t>
            </a:r>
            <a:r>
              <a:rPr sz="1900" dirty="0">
                <a:latin typeface="Trebuchet MS"/>
                <a:cs typeface="Trebuchet MS"/>
              </a:rPr>
              <a:t>. 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128637"/>
              </p:ext>
            </p:extLst>
          </p:nvPr>
        </p:nvGraphicFramePr>
        <p:xfrm>
          <a:off x="617538" y="1676400"/>
          <a:ext cx="6537324" cy="73914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4331">
                  <a:extLst>
                    <a:ext uri="{9D8B030D-6E8A-4147-A177-3AD203B41FA5}">
                      <a16:colId xmlns:a16="http://schemas.microsoft.com/office/drawing/2014/main" val="4182653175"/>
                    </a:ext>
                  </a:extLst>
                </a:gridCol>
                <a:gridCol w="1634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4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4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9821">
                <a:tc>
                  <a:txBody>
                    <a:bodyPr/>
                    <a:lstStyle/>
                    <a:p>
                      <a:pPr marL="467359" algn="l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lang="es-ES" sz="2200" spc="0" baseline="0" dirty="0">
                          <a:latin typeface="Trebuchet MS"/>
                          <a:cs typeface="Trebuchet MS"/>
                        </a:rPr>
                        <a:t>LETRA</a:t>
                      </a:r>
                      <a:endParaRPr sz="2200" spc="0" baseline="0" dirty="0">
                        <a:latin typeface="Trebuchet MS"/>
                        <a:cs typeface="Trebuchet MS"/>
                      </a:endParaRPr>
                    </a:p>
                  </a:txBody>
                  <a:tcPr marL="0" marR="0" marT="23495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67359" algn="l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200" spc="0" baseline="0" dirty="0">
                          <a:latin typeface="Trebuchet MS"/>
                          <a:cs typeface="Trebuchet MS"/>
                        </a:rPr>
                        <a:t>Nombre</a:t>
                      </a:r>
                    </a:p>
                  </a:txBody>
                  <a:tcPr marL="0" marR="0" marT="23495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527685" algn="l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200" spc="0" baseline="0" dirty="0">
                          <a:latin typeface="Trebuchet MS"/>
                          <a:cs typeface="Trebuchet MS"/>
                        </a:rPr>
                        <a:t>Animal</a:t>
                      </a:r>
                    </a:p>
                  </a:txBody>
                  <a:tcPr marL="0" marR="0" marT="23495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536575" algn="l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200" spc="0" baseline="0" dirty="0">
                          <a:latin typeface="Trebuchet MS"/>
                          <a:cs typeface="Trebuchet MS"/>
                        </a:rPr>
                        <a:t>Objeto</a:t>
                      </a:r>
                    </a:p>
                  </a:txBody>
                  <a:tcPr marL="0" marR="0" marT="23495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4000" b="1" dirty="0">
                          <a:latin typeface="CCMediterraneo" panose="02000603000000000000" pitchFamily="2" charset="0"/>
                          <a:ea typeface="CCMediterraneo" panose="02000603000000000000" pitchFamily="2" charset="0"/>
                          <a:cs typeface="Times New Roman"/>
                        </a:rPr>
                        <a:t>A</a:t>
                      </a:r>
                      <a:endParaRPr sz="4000" b="1" dirty="0">
                        <a:latin typeface="CCMediterraneo" panose="02000603000000000000" pitchFamily="2" charset="0"/>
                        <a:ea typeface="CCMediterraneo" panose="02000603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4000" b="1" dirty="0">
                          <a:latin typeface="CCMediterraneo" panose="02000603000000000000" pitchFamily="2" charset="0"/>
                          <a:ea typeface="CCMediterraneo" panose="02000603000000000000" pitchFamily="2" charset="0"/>
                          <a:cs typeface="Times New Roman"/>
                        </a:rPr>
                        <a:t>B</a:t>
                      </a:r>
                      <a:endParaRPr sz="4000" b="1" dirty="0">
                        <a:latin typeface="CCMediterraneo" panose="02000603000000000000" pitchFamily="2" charset="0"/>
                        <a:ea typeface="CCMediterraneo" panose="02000603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6347940"/>
                  </a:ext>
                </a:extLst>
              </a:tr>
              <a:tr h="685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4000" b="1" dirty="0">
                          <a:latin typeface="CCMediterraneo" panose="02000603000000000000" pitchFamily="2" charset="0"/>
                          <a:ea typeface="CCMediterraneo" panose="02000603000000000000" pitchFamily="2" charset="0"/>
                          <a:cs typeface="Times New Roman"/>
                        </a:rPr>
                        <a:t>T</a:t>
                      </a:r>
                      <a:endParaRPr sz="4000" b="1" dirty="0">
                        <a:latin typeface="CCMediterraneo" panose="02000603000000000000" pitchFamily="2" charset="0"/>
                        <a:ea typeface="CCMediterraneo" panose="02000603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1559178"/>
                  </a:ext>
                </a:extLst>
              </a:tr>
              <a:tr h="685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4000" b="1" dirty="0">
                          <a:latin typeface="CCMediterraneo" panose="02000603000000000000" pitchFamily="2" charset="0"/>
                          <a:ea typeface="CCMediterraneo" panose="02000603000000000000" pitchFamily="2" charset="0"/>
                          <a:cs typeface="Times New Roman"/>
                        </a:rPr>
                        <a:t>J</a:t>
                      </a:r>
                      <a:endParaRPr sz="4000" b="1" dirty="0">
                        <a:latin typeface="CCMediterraneo" panose="02000603000000000000" pitchFamily="2" charset="0"/>
                        <a:ea typeface="CCMediterraneo" panose="02000603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7617924"/>
                  </a:ext>
                </a:extLst>
              </a:tr>
              <a:tr h="685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4000" b="1" dirty="0">
                          <a:latin typeface="CCMediterraneo" panose="02000603000000000000" pitchFamily="2" charset="0"/>
                          <a:ea typeface="CCMediterraneo" panose="02000603000000000000" pitchFamily="2" charset="0"/>
                          <a:cs typeface="Times New Roman"/>
                        </a:rPr>
                        <a:t>M</a:t>
                      </a:r>
                      <a:endParaRPr sz="4000" b="1" dirty="0">
                        <a:latin typeface="CCMediterraneo" panose="02000603000000000000" pitchFamily="2" charset="0"/>
                        <a:ea typeface="CCMediterraneo" panose="02000603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209369"/>
                  </a:ext>
                </a:extLst>
              </a:tr>
              <a:tr h="685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4000" b="1" dirty="0">
                          <a:latin typeface="CCMediterraneo" panose="02000603000000000000" pitchFamily="2" charset="0"/>
                          <a:ea typeface="CCMediterraneo" panose="02000603000000000000" pitchFamily="2" charset="0"/>
                          <a:cs typeface="Times New Roman"/>
                        </a:rPr>
                        <a:t>R</a:t>
                      </a:r>
                      <a:endParaRPr sz="4000" b="1" dirty="0">
                        <a:latin typeface="CCMediterraneo" panose="02000603000000000000" pitchFamily="2" charset="0"/>
                        <a:ea typeface="CCMediterraneo" panose="02000603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619318"/>
                  </a:ext>
                </a:extLst>
              </a:tr>
              <a:tr h="685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4000" b="1" dirty="0">
                          <a:latin typeface="CCMediterraneo" panose="02000603000000000000" pitchFamily="2" charset="0"/>
                          <a:ea typeface="CCMediterraneo" panose="02000603000000000000" pitchFamily="2" charset="0"/>
                          <a:cs typeface="Times New Roman"/>
                        </a:rPr>
                        <a:t>T</a:t>
                      </a:r>
                      <a:endParaRPr sz="4000" b="1" dirty="0">
                        <a:latin typeface="CCMediterraneo" panose="02000603000000000000" pitchFamily="2" charset="0"/>
                        <a:ea typeface="CCMediterraneo" panose="02000603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345245"/>
                  </a:ext>
                </a:extLst>
              </a:tr>
              <a:tr h="685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4000" b="1" dirty="0">
                          <a:latin typeface="CCMediterraneo" panose="02000603000000000000" pitchFamily="2" charset="0"/>
                          <a:ea typeface="CCMediterraneo" panose="02000603000000000000" pitchFamily="2" charset="0"/>
                          <a:cs typeface="Times New Roman"/>
                        </a:rPr>
                        <a:t>S</a:t>
                      </a:r>
                      <a:endParaRPr sz="4000" b="1" dirty="0">
                        <a:latin typeface="CCMediterraneo" panose="02000603000000000000" pitchFamily="2" charset="0"/>
                        <a:ea typeface="CCMediterraneo" panose="02000603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8518797"/>
                  </a:ext>
                </a:extLst>
              </a:tr>
              <a:tr h="685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4000" b="1" dirty="0">
                          <a:latin typeface="CCMediterraneo" panose="02000603000000000000" pitchFamily="2" charset="0"/>
                          <a:ea typeface="CCMediterraneo" panose="02000603000000000000" pitchFamily="2" charset="0"/>
                          <a:cs typeface="Times New Roman"/>
                        </a:rPr>
                        <a:t>D</a:t>
                      </a:r>
                      <a:endParaRPr sz="4000" b="1" dirty="0">
                        <a:latin typeface="CCMediterraneo" panose="02000603000000000000" pitchFamily="2" charset="0"/>
                        <a:ea typeface="CCMediterraneo" panose="02000603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0071091"/>
                  </a:ext>
                </a:extLst>
              </a:tr>
              <a:tr h="685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4000" b="1" dirty="0">
                          <a:latin typeface="CCMediterraneo" panose="02000603000000000000" pitchFamily="2" charset="0"/>
                          <a:ea typeface="CCMediterraneo" panose="02000603000000000000" pitchFamily="2" charset="0"/>
                          <a:cs typeface="Times New Roman"/>
                        </a:rPr>
                        <a:t>P</a:t>
                      </a:r>
                      <a:endParaRPr sz="4000" b="1" dirty="0">
                        <a:latin typeface="CCMediterraneo" panose="02000603000000000000" pitchFamily="2" charset="0"/>
                        <a:ea typeface="CCMediterraneo" panose="02000603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0737" y="390143"/>
            <a:ext cx="6537325" cy="986232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algn="ctr">
              <a:lnSpc>
                <a:spcPct val="101099"/>
              </a:lnSpc>
              <a:spcBef>
                <a:spcPts val="75"/>
              </a:spcBef>
            </a:pPr>
            <a:r>
              <a:rPr sz="32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Escribe de un animal, </a:t>
            </a:r>
            <a:r>
              <a:rPr sz="3200" dirty="0" err="1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una</a:t>
            </a:r>
            <a:r>
              <a:rPr sz="32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 </a:t>
            </a:r>
            <a:r>
              <a:rPr lang="es-ES" sz="32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CIUDAD</a:t>
            </a:r>
            <a:r>
              <a:rPr sz="32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 y </a:t>
            </a:r>
            <a:r>
              <a:rPr lang="es-ES" sz="32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UNA MARCA </a:t>
            </a:r>
            <a:r>
              <a:rPr sz="32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que comiencen con las siguientes  letras</a:t>
            </a:r>
            <a:r>
              <a:rPr sz="1900" dirty="0">
                <a:latin typeface="Trebuchet MS"/>
                <a:cs typeface="Trebuchet MS"/>
              </a:rPr>
              <a:t>. 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604330"/>
              </p:ext>
            </p:extLst>
          </p:nvPr>
        </p:nvGraphicFramePr>
        <p:xfrm>
          <a:off x="617538" y="1676400"/>
          <a:ext cx="6537324" cy="73914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4331">
                  <a:extLst>
                    <a:ext uri="{9D8B030D-6E8A-4147-A177-3AD203B41FA5}">
                      <a16:colId xmlns:a16="http://schemas.microsoft.com/office/drawing/2014/main" val="4182653175"/>
                    </a:ext>
                  </a:extLst>
                </a:gridCol>
                <a:gridCol w="1634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4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4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9821">
                <a:tc>
                  <a:txBody>
                    <a:bodyPr/>
                    <a:lstStyle/>
                    <a:p>
                      <a:pPr marL="467359" algn="l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lang="es-ES" sz="2200" spc="0" baseline="0" dirty="0">
                          <a:latin typeface="Trebuchet MS"/>
                          <a:cs typeface="Trebuchet MS"/>
                        </a:rPr>
                        <a:t>LETRA</a:t>
                      </a:r>
                      <a:endParaRPr sz="2200" spc="0" baseline="0" dirty="0">
                        <a:latin typeface="Trebuchet MS"/>
                        <a:cs typeface="Trebuchet MS"/>
                      </a:endParaRPr>
                    </a:p>
                  </a:txBody>
                  <a:tcPr marL="0" marR="0" marT="23495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67359" algn="l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lang="es-ES" sz="2200" spc="0" baseline="0" dirty="0">
                          <a:latin typeface="Trebuchet MS"/>
                          <a:cs typeface="Trebuchet MS"/>
                        </a:rPr>
                        <a:t>Animal</a:t>
                      </a:r>
                      <a:endParaRPr sz="2200" spc="0" baseline="0" dirty="0">
                        <a:latin typeface="Trebuchet MS"/>
                        <a:cs typeface="Trebuchet MS"/>
                      </a:endParaRPr>
                    </a:p>
                  </a:txBody>
                  <a:tcPr marL="0" marR="0" marT="23495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527685" algn="l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lang="es-ES" sz="2200" spc="0" baseline="0" dirty="0">
                          <a:latin typeface="Trebuchet MS"/>
                          <a:cs typeface="Trebuchet MS"/>
                        </a:rPr>
                        <a:t>Ciudad</a:t>
                      </a:r>
                      <a:endParaRPr sz="2200" spc="0" baseline="0" dirty="0">
                        <a:latin typeface="Trebuchet MS"/>
                        <a:cs typeface="Trebuchet MS"/>
                      </a:endParaRPr>
                    </a:p>
                  </a:txBody>
                  <a:tcPr marL="0" marR="0" marT="23495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536575" algn="l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lang="es-ES" sz="2200" spc="0" baseline="0" dirty="0">
                          <a:latin typeface="Trebuchet MS"/>
                          <a:cs typeface="Trebuchet MS"/>
                        </a:rPr>
                        <a:t>Marca</a:t>
                      </a:r>
                      <a:endParaRPr sz="2200" spc="0" baseline="0" dirty="0">
                        <a:latin typeface="Trebuchet MS"/>
                        <a:cs typeface="Trebuchet MS"/>
                      </a:endParaRPr>
                    </a:p>
                  </a:txBody>
                  <a:tcPr marL="0" marR="0" marT="23495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4000" b="1" dirty="0">
                          <a:latin typeface="CCMediterraneo" panose="02000603000000000000" pitchFamily="2" charset="0"/>
                          <a:ea typeface="CCMediterraneo" panose="02000603000000000000" pitchFamily="2" charset="0"/>
                          <a:cs typeface="Times New Roman"/>
                        </a:rPr>
                        <a:t>R</a:t>
                      </a:r>
                      <a:endParaRPr sz="4000" b="1" dirty="0">
                        <a:latin typeface="CCMediterraneo" panose="02000603000000000000" pitchFamily="2" charset="0"/>
                        <a:ea typeface="CCMediterraneo" panose="02000603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4000" b="1" dirty="0">
                          <a:latin typeface="CCMediterraneo" panose="02000603000000000000" pitchFamily="2" charset="0"/>
                          <a:ea typeface="CCMediterraneo" panose="02000603000000000000" pitchFamily="2" charset="0"/>
                          <a:cs typeface="Times New Roman"/>
                        </a:rPr>
                        <a:t>L</a:t>
                      </a:r>
                      <a:endParaRPr sz="4000" b="1" dirty="0">
                        <a:latin typeface="CCMediterraneo" panose="02000603000000000000" pitchFamily="2" charset="0"/>
                        <a:ea typeface="CCMediterraneo" panose="02000603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6347940"/>
                  </a:ext>
                </a:extLst>
              </a:tr>
              <a:tr h="685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4000" b="1" dirty="0">
                          <a:latin typeface="CCMediterraneo" panose="02000603000000000000" pitchFamily="2" charset="0"/>
                          <a:ea typeface="CCMediterraneo" panose="02000603000000000000" pitchFamily="2" charset="0"/>
                          <a:cs typeface="Times New Roman"/>
                        </a:rPr>
                        <a:t>O</a:t>
                      </a:r>
                      <a:endParaRPr sz="4000" b="1" dirty="0">
                        <a:latin typeface="CCMediterraneo" panose="02000603000000000000" pitchFamily="2" charset="0"/>
                        <a:ea typeface="CCMediterraneo" panose="02000603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1559178"/>
                  </a:ext>
                </a:extLst>
              </a:tr>
              <a:tr h="685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4000" b="1" dirty="0">
                          <a:latin typeface="CCMediterraneo" panose="02000603000000000000" pitchFamily="2" charset="0"/>
                          <a:ea typeface="CCMediterraneo" panose="02000603000000000000" pitchFamily="2" charset="0"/>
                          <a:cs typeface="Times New Roman"/>
                        </a:rPr>
                        <a:t>P</a:t>
                      </a:r>
                      <a:endParaRPr sz="4000" b="1" dirty="0">
                        <a:latin typeface="CCMediterraneo" panose="02000603000000000000" pitchFamily="2" charset="0"/>
                        <a:ea typeface="CCMediterraneo" panose="02000603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7617924"/>
                  </a:ext>
                </a:extLst>
              </a:tr>
              <a:tr h="685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4000" b="1" dirty="0">
                          <a:latin typeface="CCMediterraneo" panose="02000603000000000000" pitchFamily="2" charset="0"/>
                          <a:ea typeface="CCMediterraneo" panose="02000603000000000000" pitchFamily="2" charset="0"/>
                          <a:cs typeface="Times New Roman"/>
                        </a:rPr>
                        <a:t>F</a:t>
                      </a:r>
                      <a:endParaRPr sz="4000" b="1" dirty="0">
                        <a:latin typeface="CCMediterraneo" panose="02000603000000000000" pitchFamily="2" charset="0"/>
                        <a:ea typeface="CCMediterraneo" panose="02000603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209369"/>
                  </a:ext>
                </a:extLst>
              </a:tr>
              <a:tr h="685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4000" b="1" dirty="0">
                          <a:latin typeface="CCMediterraneo" panose="02000603000000000000" pitchFamily="2" charset="0"/>
                          <a:ea typeface="CCMediterraneo" panose="02000603000000000000" pitchFamily="2" charset="0"/>
                          <a:cs typeface="Times New Roman"/>
                        </a:rPr>
                        <a:t>N</a:t>
                      </a:r>
                      <a:endParaRPr sz="4000" b="1" dirty="0">
                        <a:latin typeface="CCMediterraneo" panose="02000603000000000000" pitchFamily="2" charset="0"/>
                        <a:ea typeface="CCMediterraneo" panose="02000603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619318"/>
                  </a:ext>
                </a:extLst>
              </a:tr>
              <a:tr h="685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4000" b="1" dirty="0">
                          <a:latin typeface="CCMediterraneo" panose="02000603000000000000" pitchFamily="2" charset="0"/>
                          <a:ea typeface="CCMediterraneo" panose="02000603000000000000" pitchFamily="2" charset="0"/>
                          <a:cs typeface="Times New Roman"/>
                        </a:rPr>
                        <a:t>V</a:t>
                      </a:r>
                      <a:endParaRPr sz="4000" b="1" dirty="0">
                        <a:latin typeface="CCMediterraneo" panose="02000603000000000000" pitchFamily="2" charset="0"/>
                        <a:ea typeface="CCMediterraneo" panose="02000603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345245"/>
                  </a:ext>
                </a:extLst>
              </a:tr>
              <a:tr h="685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4000" b="1" dirty="0">
                          <a:latin typeface="CCMediterraneo" panose="02000603000000000000" pitchFamily="2" charset="0"/>
                          <a:ea typeface="CCMediterraneo" panose="02000603000000000000" pitchFamily="2" charset="0"/>
                          <a:cs typeface="Times New Roman"/>
                        </a:rPr>
                        <a:t>C</a:t>
                      </a:r>
                      <a:endParaRPr sz="4000" b="1" dirty="0">
                        <a:latin typeface="CCMediterraneo" panose="02000603000000000000" pitchFamily="2" charset="0"/>
                        <a:ea typeface="CCMediterraneo" panose="02000603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8518797"/>
                  </a:ext>
                </a:extLst>
              </a:tr>
              <a:tr h="685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4000" b="1" dirty="0">
                          <a:latin typeface="CCMediterraneo" panose="02000603000000000000" pitchFamily="2" charset="0"/>
                          <a:ea typeface="CCMediterraneo" panose="02000603000000000000" pitchFamily="2" charset="0"/>
                          <a:cs typeface="Times New Roman"/>
                        </a:rPr>
                        <a:t>S</a:t>
                      </a:r>
                      <a:endParaRPr sz="4000" b="1" dirty="0">
                        <a:latin typeface="CCMediterraneo" panose="02000603000000000000" pitchFamily="2" charset="0"/>
                        <a:ea typeface="CCMediterraneo" panose="02000603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0071091"/>
                  </a:ext>
                </a:extLst>
              </a:tr>
              <a:tr h="685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ES" sz="4000" b="1" dirty="0">
                          <a:latin typeface="CCMediterraneo" panose="02000603000000000000" pitchFamily="2" charset="0"/>
                          <a:ea typeface="CCMediterraneo" panose="02000603000000000000" pitchFamily="2" charset="0"/>
                          <a:cs typeface="Times New Roman"/>
                        </a:rPr>
                        <a:t>d</a:t>
                      </a:r>
                      <a:endParaRPr sz="4000" b="1" dirty="0">
                        <a:latin typeface="CCMediterraneo" panose="02000603000000000000" pitchFamily="2" charset="0"/>
                        <a:ea typeface="CCMediterraneo" panose="02000603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5611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0737" y="390143"/>
            <a:ext cx="6537325" cy="986232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algn="ctr">
              <a:lnSpc>
                <a:spcPct val="101099"/>
              </a:lnSpc>
              <a:spcBef>
                <a:spcPts val="75"/>
              </a:spcBef>
            </a:pPr>
            <a:r>
              <a:rPr sz="32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Escribe de un animal, </a:t>
            </a:r>
            <a:r>
              <a:rPr sz="3200" dirty="0" err="1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una</a:t>
            </a:r>
            <a:r>
              <a:rPr sz="32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 </a:t>
            </a:r>
            <a:r>
              <a:rPr lang="es-ES" sz="32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CIUDAD</a:t>
            </a:r>
            <a:r>
              <a:rPr sz="32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 y </a:t>
            </a:r>
            <a:r>
              <a:rPr lang="es-ES" sz="32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UNA MARCA </a:t>
            </a:r>
            <a:r>
              <a:rPr sz="3200" dirty="0">
                <a:latin typeface="CCMediterraneo" panose="02000603000000000000" pitchFamily="2" charset="0"/>
                <a:ea typeface="CCMediterraneo" panose="02000603000000000000" pitchFamily="2" charset="0"/>
                <a:cs typeface="Trebuchet MS"/>
              </a:rPr>
              <a:t>que comiencen con las siguientes  letras</a:t>
            </a:r>
            <a:r>
              <a:rPr sz="1900" dirty="0">
                <a:latin typeface="Trebuchet MS"/>
                <a:cs typeface="Trebuchet MS"/>
              </a:rPr>
              <a:t>. 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805640"/>
              </p:ext>
            </p:extLst>
          </p:nvPr>
        </p:nvGraphicFramePr>
        <p:xfrm>
          <a:off x="617538" y="1676400"/>
          <a:ext cx="6537324" cy="73914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4331">
                  <a:extLst>
                    <a:ext uri="{9D8B030D-6E8A-4147-A177-3AD203B41FA5}">
                      <a16:colId xmlns:a16="http://schemas.microsoft.com/office/drawing/2014/main" val="4182653175"/>
                    </a:ext>
                  </a:extLst>
                </a:gridCol>
                <a:gridCol w="1634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4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4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9821">
                <a:tc>
                  <a:txBody>
                    <a:bodyPr/>
                    <a:lstStyle/>
                    <a:p>
                      <a:pPr marL="467359" algn="l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lang="es-ES" sz="2200" spc="0" baseline="0" dirty="0">
                          <a:latin typeface="Trebuchet MS"/>
                          <a:cs typeface="Trebuchet MS"/>
                        </a:rPr>
                        <a:t>LETRA</a:t>
                      </a:r>
                      <a:endParaRPr sz="2200" spc="0" baseline="0" dirty="0">
                        <a:latin typeface="Trebuchet MS"/>
                        <a:cs typeface="Trebuchet MS"/>
                      </a:endParaRPr>
                    </a:p>
                  </a:txBody>
                  <a:tcPr marL="0" marR="0" marT="23495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67359" algn="l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200" spc="0" baseline="0" dirty="0">
                          <a:latin typeface="Trebuchet MS"/>
                          <a:cs typeface="Trebuchet MS"/>
                        </a:rPr>
                        <a:t>Nombre</a:t>
                      </a:r>
                    </a:p>
                  </a:txBody>
                  <a:tcPr marL="0" marR="0" marT="23495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527685" algn="l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200" spc="0" baseline="0" dirty="0">
                          <a:latin typeface="Trebuchet MS"/>
                          <a:cs typeface="Trebuchet MS"/>
                        </a:rPr>
                        <a:t>Animal</a:t>
                      </a:r>
                    </a:p>
                  </a:txBody>
                  <a:tcPr marL="0" marR="0" marT="23495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536575" algn="l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200" spc="0" baseline="0" dirty="0">
                          <a:latin typeface="Trebuchet MS"/>
                          <a:cs typeface="Trebuchet MS"/>
                        </a:rPr>
                        <a:t>Objeto</a:t>
                      </a:r>
                    </a:p>
                  </a:txBody>
                  <a:tcPr marL="0" marR="0" marT="23495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4000" b="1" dirty="0">
                        <a:latin typeface="CCMediterraneo" panose="02000603000000000000" pitchFamily="2" charset="0"/>
                        <a:ea typeface="CCMediterraneo" panose="02000603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4000" b="1" dirty="0">
                        <a:latin typeface="CCMediterraneo" panose="02000603000000000000" pitchFamily="2" charset="0"/>
                        <a:ea typeface="CCMediterraneo" panose="02000603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6347940"/>
                  </a:ext>
                </a:extLst>
              </a:tr>
              <a:tr h="685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4000" b="1" dirty="0">
                        <a:latin typeface="CCMediterraneo" panose="02000603000000000000" pitchFamily="2" charset="0"/>
                        <a:ea typeface="CCMediterraneo" panose="02000603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1559178"/>
                  </a:ext>
                </a:extLst>
              </a:tr>
              <a:tr h="685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4000" b="1" dirty="0">
                        <a:latin typeface="CCMediterraneo" panose="02000603000000000000" pitchFamily="2" charset="0"/>
                        <a:ea typeface="CCMediterraneo" panose="02000603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7617924"/>
                  </a:ext>
                </a:extLst>
              </a:tr>
              <a:tr h="685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4000" b="1" dirty="0">
                        <a:latin typeface="CCMediterraneo" panose="02000603000000000000" pitchFamily="2" charset="0"/>
                        <a:ea typeface="CCMediterraneo" panose="02000603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209369"/>
                  </a:ext>
                </a:extLst>
              </a:tr>
              <a:tr h="685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4000" b="1" dirty="0">
                        <a:latin typeface="CCMediterraneo" panose="02000603000000000000" pitchFamily="2" charset="0"/>
                        <a:ea typeface="CCMediterraneo" panose="02000603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619318"/>
                  </a:ext>
                </a:extLst>
              </a:tr>
              <a:tr h="685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4000" b="1" dirty="0">
                        <a:latin typeface="CCMediterraneo" panose="02000603000000000000" pitchFamily="2" charset="0"/>
                        <a:ea typeface="CCMediterraneo" panose="02000603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6345245"/>
                  </a:ext>
                </a:extLst>
              </a:tr>
              <a:tr h="685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4000" b="1" dirty="0">
                        <a:latin typeface="CCMediterraneo" panose="02000603000000000000" pitchFamily="2" charset="0"/>
                        <a:ea typeface="CCMediterraneo" panose="02000603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8518797"/>
                  </a:ext>
                </a:extLst>
              </a:tr>
              <a:tr h="685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4000" b="1" dirty="0">
                        <a:latin typeface="CCMediterraneo" panose="02000603000000000000" pitchFamily="2" charset="0"/>
                        <a:ea typeface="CCMediterraneo" panose="02000603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0071091"/>
                  </a:ext>
                </a:extLst>
              </a:tr>
              <a:tr h="6851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4000" b="1" dirty="0">
                        <a:latin typeface="CCMediterraneo" panose="02000603000000000000" pitchFamily="2" charset="0"/>
                        <a:ea typeface="CCMediterraneo" panose="02000603000000000000" pitchFamily="2" charset="0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5977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83</Words>
  <Application>Microsoft Office PowerPoint</Application>
  <PresentationFormat>Personalizado</PresentationFormat>
  <Paragraphs>35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Calibri</vt:lpstr>
      <vt:lpstr>CCMediterraneo</vt:lpstr>
      <vt:lpstr>Times New Roman</vt:lpstr>
      <vt:lpstr>Trebuchet MS</vt:lpstr>
      <vt:lpstr>Office Theme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Gines Ciudad Real</dc:creator>
  <cp:lastModifiedBy>Gines Ciudad Real</cp:lastModifiedBy>
  <cp:revision>1</cp:revision>
  <dcterms:created xsi:type="dcterms:W3CDTF">2023-03-06T08:40:38Z</dcterms:created>
  <dcterms:modified xsi:type="dcterms:W3CDTF">2023-03-06T08:52:37Z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2023-03-06T00:00:00Z</vt:filetime>
  </property>
</Properties>
</file>