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63" r:id="rId3"/>
    <p:sldId id="262" r:id="rId4"/>
    <p:sldId id="264" r:id="rId5"/>
    <p:sldId id="265" r:id="rId6"/>
    <p:sldId id="266" r:id="rId7"/>
    <p:sldId id="267" r:id="rId8"/>
    <p:sldId id="268" r:id="rId9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A927"/>
    <a:srgbClr val="00CC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49" autoAdjust="0"/>
  </p:normalViewPr>
  <p:slideViewPr>
    <p:cSldViewPr snapToGrid="0">
      <p:cViewPr varScale="1">
        <p:scale>
          <a:sx n="72" d="100"/>
          <a:sy n="72" d="100"/>
        </p:scale>
        <p:origin x="32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3AE14-AC44-41F0-9B35-252B3116D7E2}" type="datetimeFigureOut">
              <a:rPr lang="es-ES" smtClean="0"/>
              <a:t>14/09/2021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3DD4-5A15-4A59-815F-449F16136B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6310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3AE14-AC44-41F0-9B35-252B3116D7E2}" type="datetimeFigureOut">
              <a:rPr lang="es-ES" smtClean="0"/>
              <a:t>14/09/2021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3DD4-5A15-4A59-815F-449F16136B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5049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3AE14-AC44-41F0-9B35-252B3116D7E2}" type="datetimeFigureOut">
              <a:rPr lang="es-ES" smtClean="0"/>
              <a:t>14/09/2021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3DD4-5A15-4A59-815F-449F16136B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3822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3AE14-AC44-41F0-9B35-252B3116D7E2}" type="datetimeFigureOut">
              <a:rPr lang="es-ES" smtClean="0"/>
              <a:t>14/09/2021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3DD4-5A15-4A59-815F-449F16136B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245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3AE14-AC44-41F0-9B35-252B3116D7E2}" type="datetimeFigureOut">
              <a:rPr lang="es-ES" smtClean="0"/>
              <a:t>14/09/2021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3DD4-5A15-4A59-815F-449F16136B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1591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3AE14-AC44-41F0-9B35-252B3116D7E2}" type="datetimeFigureOut">
              <a:rPr lang="es-ES" smtClean="0"/>
              <a:t>14/09/2021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3DD4-5A15-4A59-815F-449F16136B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0176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3AE14-AC44-41F0-9B35-252B3116D7E2}" type="datetimeFigureOut">
              <a:rPr lang="es-ES" smtClean="0"/>
              <a:t>14/09/2021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3DD4-5A15-4A59-815F-449F16136B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13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3AE14-AC44-41F0-9B35-252B3116D7E2}" type="datetimeFigureOut">
              <a:rPr lang="es-ES" smtClean="0"/>
              <a:t>14/09/2021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3DD4-5A15-4A59-815F-449F16136B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3914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3AE14-AC44-41F0-9B35-252B3116D7E2}" type="datetimeFigureOut">
              <a:rPr lang="es-ES" smtClean="0"/>
              <a:t>14/09/2021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3DD4-5A15-4A59-815F-449F16136B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9197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3AE14-AC44-41F0-9B35-252B3116D7E2}" type="datetimeFigureOut">
              <a:rPr lang="es-ES" smtClean="0"/>
              <a:t>14/09/2021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3DD4-5A15-4A59-815F-449F16136B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5033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3AE14-AC44-41F0-9B35-252B3116D7E2}" type="datetimeFigureOut">
              <a:rPr lang="es-ES" smtClean="0"/>
              <a:t>14/09/2021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3DD4-5A15-4A59-815F-449F16136B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5227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3AE14-AC44-41F0-9B35-252B3116D7E2}" type="datetimeFigureOut">
              <a:rPr lang="es-ES" smtClean="0"/>
              <a:t>14/09/2021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D3DD4-5A15-4A59-815F-449F16136B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4559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C26B0BB-0AE9-44A7-8687-B64ABCE90D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25007"/>
            <a:ext cx="6858000" cy="551176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D4A16F2C-4B6D-46A9-87A9-50711CC43F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817"/>
            <a:ext cx="6858000" cy="551176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011FE291-8F3F-44CB-8A4A-EC4639CA3330}"/>
              </a:ext>
            </a:extLst>
          </p:cNvPr>
          <p:cNvSpPr txBox="1"/>
          <p:nvPr/>
        </p:nvSpPr>
        <p:spPr>
          <a:xfrm>
            <a:off x="331304" y="580993"/>
            <a:ext cx="25576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latin typeface="KG First Time In Forever" panose="02000506000000020003" pitchFamily="2" charset="0"/>
              </a:rPr>
              <a:t>Colorea:</a:t>
            </a:r>
          </a:p>
        </p:txBody>
      </p:sp>
      <p:pic>
        <p:nvPicPr>
          <p:cNvPr id="7" name="Imagen 6" descr="Forma&#10;&#10;Descripción generada automáticamente con confianza baja">
            <a:extLst>
              <a:ext uri="{FF2B5EF4-FFF2-40B4-BE49-F238E27FC236}">
                <a16:creationId xmlns:a16="http://schemas.microsoft.com/office/drawing/2014/main" id="{32028930-C344-4CFF-8998-D6B7F77DE36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689" y="1081496"/>
            <a:ext cx="1136069" cy="1136069"/>
          </a:xfrm>
          <a:prstGeom prst="rect">
            <a:avLst/>
          </a:prstGeom>
        </p:spPr>
      </p:pic>
      <p:pic>
        <p:nvPicPr>
          <p:cNvPr id="8" name="Imagen 7" descr="Forma&#10;&#10;Descripción generada automáticamente con confianza baja">
            <a:extLst>
              <a:ext uri="{FF2B5EF4-FFF2-40B4-BE49-F238E27FC236}">
                <a16:creationId xmlns:a16="http://schemas.microsoft.com/office/drawing/2014/main" id="{DB0753AE-F1EA-4202-9FEC-E316127DA1B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049150" y="1081495"/>
            <a:ext cx="1136069" cy="1136069"/>
          </a:xfrm>
          <a:prstGeom prst="rect">
            <a:avLst/>
          </a:prstGeom>
        </p:spPr>
      </p:pic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664238CE-B178-4072-BCC6-EFA551312716}"/>
              </a:ext>
            </a:extLst>
          </p:cNvPr>
          <p:cNvSpPr/>
          <p:nvPr/>
        </p:nvSpPr>
        <p:spPr>
          <a:xfrm>
            <a:off x="1175236" y="2096100"/>
            <a:ext cx="1314973" cy="551176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  <a:latin typeface="KG First Time In Forever" panose="02000506000000020003" pitchFamily="2" charset="0"/>
              </a:rPr>
              <a:t>Rojo</a:t>
            </a: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595DFA2E-03E6-4EB8-890E-23CAB6DA99E9}"/>
              </a:ext>
            </a:extLst>
          </p:cNvPr>
          <p:cNvSpPr/>
          <p:nvPr/>
        </p:nvSpPr>
        <p:spPr>
          <a:xfrm>
            <a:off x="3959699" y="2096100"/>
            <a:ext cx="1314973" cy="551176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  <a:latin typeface="KG First Time In Forever" panose="02000506000000020003" pitchFamily="2" charset="0"/>
              </a:rPr>
              <a:t>Azul</a:t>
            </a:r>
          </a:p>
        </p:txBody>
      </p:sp>
      <p:pic>
        <p:nvPicPr>
          <p:cNvPr id="11" name="Imagen 10" descr="Forma&#10;&#10;Descripción generada automáticamente con confianza baja">
            <a:extLst>
              <a:ext uri="{FF2B5EF4-FFF2-40B4-BE49-F238E27FC236}">
                <a16:creationId xmlns:a16="http://schemas.microsoft.com/office/drawing/2014/main" id="{CB305EFC-DB2A-4538-91AE-240B02F1260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1394" y="3855550"/>
            <a:ext cx="1136069" cy="1136069"/>
          </a:xfrm>
          <a:prstGeom prst="rect">
            <a:avLst/>
          </a:prstGeom>
        </p:spPr>
      </p:pic>
      <p:pic>
        <p:nvPicPr>
          <p:cNvPr id="12" name="Imagen 11" descr="Forma&#10;&#10;Descripción generada automáticamente con confianza baja">
            <a:extLst>
              <a:ext uri="{FF2B5EF4-FFF2-40B4-BE49-F238E27FC236}">
                <a16:creationId xmlns:a16="http://schemas.microsoft.com/office/drawing/2014/main" id="{08BCA7A9-48F3-4CAF-A694-BB37077EDE6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375" y="6480162"/>
            <a:ext cx="1136069" cy="1136069"/>
          </a:xfrm>
          <a:prstGeom prst="rect">
            <a:avLst/>
          </a:prstGeom>
        </p:spPr>
      </p:pic>
      <p:pic>
        <p:nvPicPr>
          <p:cNvPr id="13" name="Imagen 12" descr="Forma&#10;&#10;Descripción generada automáticamente con confianza baja">
            <a:extLst>
              <a:ext uri="{FF2B5EF4-FFF2-40B4-BE49-F238E27FC236}">
                <a16:creationId xmlns:a16="http://schemas.microsoft.com/office/drawing/2014/main" id="{3CBB0DCC-C776-42B5-9E36-0FC9B4DB19A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0939" y="4423585"/>
            <a:ext cx="1136069" cy="1136069"/>
          </a:xfrm>
          <a:prstGeom prst="rect">
            <a:avLst/>
          </a:prstGeom>
        </p:spPr>
      </p:pic>
      <p:pic>
        <p:nvPicPr>
          <p:cNvPr id="14" name="Imagen 13" descr="Forma&#10;&#10;Descripción generada automáticamente con confianza baja">
            <a:extLst>
              <a:ext uri="{FF2B5EF4-FFF2-40B4-BE49-F238E27FC236}">
                <a16:creationId xmlns:a16="http://schemas.microsoft.com/office/drawing/2014/main" id="{32077544-25E0-418E-B471-48EFCB12D18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2137" y="6974921"/>
            <a:ext cx="1136069" cy="1136069"/>
          </a:xfrm>
          <a:prstGeom prst="rect">
            <a:avLst/>
          </a:prstGeom>
        </p:spPr>
      </p:pic>
      <p:pic>
        <p:nvPicPr>
          <p:cNvPr id="15" name="Imagen 14" descr="Forma&#10;&#10;Descripción generada automáticamente con confianza baja">
            <a:extLst>
              <a:ext uri="{FF2B5EF4-FFF2-40B4-BE49-F238E27FC236}">
                <a16:creationId xmlns:a16="http://schemas.microsoft.com/office/drawing/2014/main" id="{D6E10E68-A815-4BBA-963F-6128B314727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829" y="7936350"/>
            <a:ext cx="1136069" cy="1136069"/>
          </a:xfrm>
          <a:prstGeom prst="rect">
            <a:avLst/>
          </a:prstGeom>
        </p:spPr>
      </p:pic>
      <p:pic>
        <p:nvPicPr>
          <p:cNvPr id="16" name="Imagen 15" descr="Forma&#10;&#10;Descripción generada automáticamente con confianza baja">
            <a:extLst>
              <a:ext uri="{FF2B5EF4-FFF2-40B4-BE49-F238E27FC236}">
                <a16:creationId xmlns:a16="http://schemas.microsoft.com/office/drawing/2014/main" id="{BBA7775C-AC11-4490-8E30-2A4BC279FB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45452" y="3353634"/>
            <a:ext cx="1136069" cy="1136069"/>
          </a:xfrm>
          <a:prstGeom prst="rect">
            <a:avLst/>
          </a:prstGeom>
        </p:spPr>
      </p:pic>
      <p:pic>
        <p:nvPicPr>
          <p:cNvPr id="17" name="Imagen 16" descr="Forma&#10;&#10;Descripción generada automáticamente con confianza baja">
            <a:extLst>
              <a:ext uri="{FF2B5EF4-FFF2-40B4-BE49-F238E27FC236}">
                <a16:creationId xmlns:a16="http://schemas.microsoft.com/office/drawing/2014/main" id="{B3BF64DA-C8E2-46B8-B69E-99F8675755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22320" y="5507543"/>
            <a:ext cx="1136069" cy="1136069"/>
          </a:xfrm>
          <a:prstGeom prst="rect">
            <a:avLst/>
          </a:prstGeom>
        </p:spPr>
      </p:pic>
      <p:pic>
        <p:nvPicPr>
          <p:cNvPr id="18" name="Imagen 17" descr="Forma&#10;&#10;Descripción generada automáticamente con confianza baja">
            <a:extLst>
              <a:ext uri="{FF2B5EF4-FFF2-40B4-BE49-F238E27FC236}">
                <a16:creationId xmlns:a16="http://schemas.microsoft.com/office/drawing/2014/main" id="{A73E195A-ACC3-4066-A509-582585124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65161" y="5180881"/>
            <a:ext cx="1136069" cy="1136069"/>
          </a:xfrm>
          <a:prstGeom prst="rect">
            <a:avLst/>
          </a:prstGeom>
        </p:spPr>
      </p:pic>
      <p:pic>
        <p:nvPicPr>
          <p:cNvPr id="19" name="Imagen 18" descr="Forma&#10;&#10;Descripción generada automáticamente con confianza baja">
            <a:extLst>
              <a:ext uri="{FF2B5EF4-FFF2-40B4-BE49-F238E27FC236}">
                <a16:creationId xmlns:a16="http://schemas.microsoft.com/office/drawing/2014/main" id="{6FB967DF-0719-404C-AEFB-403B221FDCC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550756" y="6480161"/>
            <a:ext cx="1136069" cy="1136069"/>
          </a:xfrm>
          <a:prstGeom prst="rect">
            <a:avLst/>
          </a:prstGeom>
        </p:spPr>
      </p:pic>
      <p:pic>
        <p:nvPicPr>
          <p:cNvPr id="20" name="Imagen 19" descr="Forma&#10;&#10;Descripción generada automáticamente con confianza baja">
            <a:extLst>
              <a:ext uri="{FF2B5EF4-FFF2-40B4-BE49-F238E27FC236}">
                <a16:creationId xmlns:a16="http://schemas.microsoft.com/office/drawing/2014/main" id="{F6BC0584-A0C6-44C0-8B8F-DED2624B086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070534" y="8110990"/>
            <a:ext cx="1136069" cy="1136069"/>
          </a:xfrm>
          <a:prstGeom prst="rect">
            <a:avLst/>
          </a:prstGeom>
        </p:spPr>
      </p:pic>
      <p:pic>
        <p:nvPicPr>
          <p:cNvPr id="21" name="Imagen 20" descr="Forma&#10;&#10;Descripción generada automáticamente con confianza baja">
            <a:extLst>
              <a:ext uri="{FF2B5EF4-FFF2-40B4-BE49-F238E27FC236}">
                <a16:creationId xmlns:a16="http://schemas.microsoft.com/office/drawing/2014/main" id="{A438BCEB-F7EC-4E68-9AAD-B5EDDE91102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017291" y="3057981"/>
            <a:ext cx="1136069" cy="1136069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7DFCE5C8-2E22-40A7-B5FF-98BFC19C2BC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1595" y="506763"/>
            <a:ext cx="1241314" cy="426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993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C26B0BB-0AE9-44A7-8687-B64ABCE90D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25007"/>
            <a:ext cx="6858000" cy="551176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D4A16F2C-4B6D-46A9-87A9-50711CC43F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817"/>
            <a:ext cx="6858000" cy="551176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011FE291-8F3F-44CB-8A4A-EC4639CA3330}"/>
              </a:ext>
            </a:extLst>
          </p:cNvPr>
          <p:cNvSpPr txBox="1"/>
          <p:nvPr/>
        </p:nvSpPr>
        <p:spPr>
          <a:xfrm>
            <a:off x="331304" y="580993"/>
            <a:ext cx="25576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latin typeface="KG First Time In Forever" panose="02000506000000020003" pitchFamily="2" charset="0"/>
              </a:rPr>
              <a:t>Colorea: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664238CE-B178-4072-BCC6-EFA551312716}"/>
              </a:ext>
            </a:extLst>
          </p:cNvPr>
          <p:cNvSpPr/>
          <p:nvPr/>
        </p:nvSpPr>
        <p:spPr>
          <a:xfrm>
            <a:off x="1175236" y="2096100"/>
            <a:ext cx="1314973" cy="551176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  <a:latin typeface="KG First Time In Forever" panose="02000506000000020003" pitchFamily="2" charset="0"/>
              </a:rPr>
              <a:t>Rojo</a:t>
            </a: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595DFA2E-03E6-4EB8-890E-23CAB6DA99E9}"/>
              </a:ext>
            </a:extLst>
          </p:cNvPr>
          <p:cNvSpPr/>
          <p:nvPr/>
        </p:nvSpPr>
        <p:spPr>
          <a:xfrm>
            <a:off x="3959699" y="2096100"/>
            <a:ext cx="1314973" cy="551176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  <a:latin typeface="KG First Time In Forever" panose="02000506000000020003" pitchFamily="2" charset="0"/>
              </a:rPr>
              <a:t>Azul</a:t>
            </a:r>
          </a:p>
        </p:txBody>
      </p:sp>
      <p:pic>
        <p:nvPicPr>
          <p:cNvPr id="22" name="Imagen 21">
            <a:extLst>
              <a:ext uri="{FF2B5EF4-FFF2-40B4-BE49-F238E27FC236}">
                <a16:creationId xmlns:a16="http://schemas.microsoft.com/office/drawing/2014/main" id="{7DFCE5C8-2E22-40A7-B5FF-98BFC19C2BC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1595" y="506763"/>
            <a:ext cx="1241314" cy="426702"/>
          </a:xfrm>
          <a:prstGeom prst="rect">
            <a:avLst/>
          </a:prstGeom>
        </p:spPr>
      </p:pic>
      <p:pic>
        <p:nvPicPr>
          <p:cNvPr id="7" name="Imagen 6" descr="Forma&#10;&#10;Descripción generada automáticamente con confianza baja">
            <a:extLst>
              <a:ext uri="{FF2B5EF4-FFF2-40B4-BE49-F238E27FC236}">
                <a16:creationId xmlns:a16="http://schemas.microsoft.com/office/drawing/2014/main" id="{204AE2CD-39D4-40E2-A2E5-927E6DEC3A4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035074" y="955679"/>
            <a:ext cx="1164222" cy="1164222"/>
          </a:xfrm>
          <a:prstGeom prst="rect">
            <a:avLst/>
          </a:prstGeom>
        </p:spPr>
      </p:pic>
      <p:pic>
        <p:nvPicPr>
          <p:cNvPr id="35" name="Imagen 34" descr="Forma&#10;&#10;Descripción generada automáticamente con confianza baja">
            <a:extLst>
              <a:ext uri="{FF2B5EF4-FFF2-40B4-BE49-F238E27FC236}">
                <a16:creationId xmlns:a16="http://schemas.microsoft.com/office/drawing/2014/main" id="{3F608A8A-EBEC-4B3C-BE4B-097924D4179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0611" y="955679"/>
            <a:ext cx="1164222" cy="1164222"/>
          </a:xfrm>
          <a:prstGeom prst="rect">
            <a:avLst/>
          </a:prstGeom>
        </p:spPr>
      </p:pic>
      <p:pic>
        <p:nvPicPr>
          <p:cNvPr id="36" name="Imagen 35" descr="Forma&#10;&#10;Descripción generada automáticamente con confianza baja">
            <a:extLst>
              <a:ext uri="{FF2B5EF4-FFF2-40B4-BE49-F238E27FC236}">
                <a16:creationId xmlns:a16="http://schemas.microsoft.com/office/drawing/2014/main" id="{8D8B7A5C-57C4-4AD3-B2D3-664A9A91B1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14833" y="3118607"/>
            <a:ext cx="1164222" cy="1164222"/>
          </a:xfrm>
          <a:prstGeom prst="rect">
            <a:avLst/>
          </a:prstGeom>
        </p:spPr>
      </p:pic>
      <p:pic>
        <p:nvPicPr>
          <p:cNvPr id="37" name="Imagen 36" descr="Forma&#10;&#10;Descripción generada automáticamente con confianza baja">
            <a:extLst>
              <a:ext uri="{FF2B5EF4-FFF2-40B4-BE49-F238E27FC236}">
                <a16:creationId xmlns:a16="http://schemas.microsoft.com/office/drawing/2014/main" id="{D57C5E3F-F6AF-46C5-A2E3-969ABC2676A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68500" y="5314626"/>
            <a:ext cx="1164222" cy="1164222"/>
          </a:xfrm>
          <a:prstGeom prst="rect">
            <a:avLst/>
          </a:prstGeom>
        </p:spPr>
      </p:pic>
      <p:pic>
        <p:nvPicPr>
          <p:cNvPr id="38" name="Imagen 37" descr="Forma&#10;&#10;Descripción generada automáticamente con confianza baja">
            <a:extLst>
              <a:ext uri="{FF2B5EF4-FFF2-40B4-BE49-F238E27FC236}">
                <a16:creationId xmlns:a16="http://schemas.microsoft.com/office/drawing/2014/main" id="{CBF8D368-3DD6-453F-87CC-38FFD7BEF92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17185" y="5104826"/>
            <a:ext cx="1164222" cy="1164222"/>
          </a:xfrm>
          <a:prstGeom prst="rect">
            <a:avLst/>
          </a:prstGeom>
        </p:spPr>
      </p:pic>
      <p:pic>
        <p:nvPicPr>
          <p:cNvPr id="39" name="Imagen 38" descr="Forma&#10;&#10;Descripción generada automáticamente con confianza baja">
            <a:extLst>
              <a:ext uri="{FF2B5EF4-FFF2-40B4-BE49-F238E27FC236}">
                <a16:creationId xmlns:a16="http://schemas.microsoft.com/office/drawing/2014/main" id="{4369E8F6-471D-4E67-88FC-45B6BF297E3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60758" y="6718524"/>
            <a:ext cx="1164222" cy="1164222"/>
          </a:xfrm>
          <a:prstGeom prst="rect">
            <a:avLst/>
          </a:prstGeom>
        </p:spPr>
      </p:pic>
      <p:pic>
        <p:nvPicPr>
          <p:cNvPr id="40" name="Imagen 39" descr="Forma&#10;&#10;Descripción generada automáticamente con confianza baja">
            <a:extLst>
              <a:ext uri="{FF2B5EF4-FFF2-40B4-BE49-F238E27FC236}">
                <a16:creationId xmlns:a16="http://schemas.microsoft.com/office/drawing/2014/main" id="{4FF54F97-6E60-46F5-9DF3-5B2F8F51746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6602" y="7439655"/>
            <a:ext cx="1164222" cy="1164222"/>
          </a:xfrm>
          <a:prstGeom prst="rect">
            <a:avLst/>
          </a:prstGeom>
        </p:spPr>
      </p:pic>
      <p:pic>
        <p:nvPicPr>
          <p:cNvPr id="41" name="Imagen 40" descr="Forma&#10;&#10;Descripción generada automáticamente con confianza baja">
            <a:extLst>
              <a:ext uri="{FF2B5EF4-FFF2-40B4-BE49-F238E27FC236}">
                <a16:creationId xmlns:a16="http://schemas.microsoft.com/office/drawing/2014/main" id="{3561FFE3-4DA8-4D78-A219-D2B69B13898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6708" y="4384015"/>
            <a:ext cx="1164222" cy="1164222"/>
          </a:xfrm>
          <a:prstGeom prst="rect">
            <a:avLst/>
          </a:prstGeom>
        </p:spPr>
      </p:pic>
      <p:pic>
        <p:nvPicPr>
          <p:cNvPr id="42" name="Imagen 41" descr="Forma&#10;&#10;Descripción generada automáticamente con confianza baja">
            <a:extLst>
              <a:ext uri="{FF2B5EF4-FFF2-40B4-BE49-F238E27FC236}">
                <a16:creationId xmlns:a16="http://schemas.microsoft.com/office/drawing/2014/main" id="{8980AA35-E21B-4D9A-92B6-C0C12D5EBCD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3960" y="6174566"/>
            <a:ext cx="1164222" cy="1164222"/>
          </a:xfrm>
          <a:prstGeom prst="rect">
            <a:avLst/>
          </a:prstGeom>
        </p:spPr>
      </p:pic>
      <p:pic>
        <p:nvPicPr>
          <p:cNvPr id="43" name="Imagen 42" descr="Forma&#10;&#10;Descripción generada automáticamente con confianza baja">
            <a:extLst>
              <a:ext uri="{FF2B5EF4-FFF2-40B4-BE49-F238E27FC236}">
                <a16:creationId xmlns:a16="http://schemas.microsoft.com/office/drawing/2014/main" id="{3F2F02EE-D27A-4CF6-8D1F-6EA565C41D4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789" y="7985343"/>
            <a:ext cx="1164222" cy="1164222"/>
          </a:xfrm>
          <a:prstGeom prst="rect">
            <a:avLst/>
          </a:prstGeom>
        </p:spPr>
      </p:pic>
      <p:pic>
        <p:nvPicPr>
          <p:cNvPr id="44" name="Imagen 43" descr="Forma&#10;&#10;Descripción generada automáticamente con confianza baja">
            <a:extLst>
              <a:ext uri="{FF2B5EF4-FFF2-40B4-BE49-F238E27FC236}">
                <a16:creationId xmlns:a16="http://schemas.microsoft.com/office/drawing/2014/main" id="{197D3166-F972-4909-A82D-32C9805F667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7026" y="3415286"/>
            <a:ext cx="1164222" cy="1164222"/>
          </a:xfrm>
          <a:prstGeom prst="rect">
            <a:avLst/>
          </a:prstGeom>
        </p:spPr>
      </p:pic>
      <p:pic>
        <p:nvPicPr>
          <p:cNvPr id="45" name="Imagen 44" descr="Forma&#10;&#10;Descripción generada automáticamente con confianza baja">
            <a:extLst>
              <a:ext uri="{FF2B5EF4-FFF2-40B4-BE49-F238E27FC236}">
                <a16:creationId xmlns:a16="http://schemas.microsoft.com/office/drawing/2014/main" id="{6E1B1F9D-1E05-407F-8F26-A2069A50713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723" y="3507426"/>
            <a:ext cx="1164222" cy="1164222"/>
          </a:xfrm>
          <a:prstGeom prst="rect">
            <a:avLst/>
          </a:prstGeom>
        </p:spPr>
      </p:pic>
      <p:pic>
        <p:nvPicPr>
          <p:cNvPr id="46" name="Imagen 45" descr="Forma&#10;&#10;Descripción generada automáticamente con confianza baja">
            <a:extLst>
              <a:ext uri="{FF2B5EF4-FFF2-40B4-BE49-F238E27FC236}">
                <a16:creationId xmlns:a16="http://schemas.microsoft.com/office/drawing/2014/main" id="{48DA1E60-896F-4778-A15F-05812F4C4FA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9092" y="8163670"/>
            <a:ext cx="1164222" cy="1164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376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C26B0BB-0AE9-44A7-8687-B64ABCE90D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25007"/>
            <a:ext cx="6858000" cy="551176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D4A16F2C-4B6D-46A9-87A9-50711CC43F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817"/>
            <a:ext cx="6858000" cy="551176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011FE291-8F3F-44CB-8A4A-EC4639CA3330}"/>
              </a:ext>
            </a:extLst>
          </p:cNvPr>
          <p:cNvSpPr txBox="1"/>
          <p:nvPr/>
        </p:nvSpPr>
        <p:spPr>
          <a:xfrm>
            <a:off x="331304" y="580993"/>
            <a:ext cx="25576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latin typeface="KG First Time In Forever" panose="02000506000000020003" pitchFamily="2" charset="0"/>
              </a:rPr>
              <a:t>Colorea: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664238CE-B178-4072-BCC6-EFA551312716}"/>
              </a:ext>
            </a:extLst>
          </p:cNvPr>
          <p:cNvSpPr/>
          <p:nvPr/>
        </p:nvSpPr>
        <p:spPr>
          <a:xfrm>
            <a:off x="1175236" y="2096100"/>
            <a:ext cx="1314973" cy="551176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  <a:latin typeface="KG First Time In Forever" panose="02000506000000020003" pitchFamily="2" charset="0"/>
              </a:rPr>
              <a:t>Rojo</a:t>
            </a: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595DFA2E-03E6-4EB8-890E-23CAB6DA99E9}"/>
              </a:ext>
            </a:extLst>
          </p:cNvPr>
          <p:cNvSpPr/>
          <p:nvPr/>
        </p:nvSpPr>
        <p:spPr>
          <a:xfrm>
            <a:off x="3959699" y="2096100"/>
            <a:ext cx="1314973" cy="551176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  <a:latin typeface="KG First Time In Forever" panose="02000506000000020003" pitchFamily="2" charset="0"/>
              </a:rPr>
              <a:t>Azul</a:t>
            </a:r>
          </a:p>
        </p:txBody>
      </p:sp>
      <p:pic>
        <p:nvPicPr>
          <p:cNvPr id="22" name="Imagen 21">
            <a:extLst>
              <a:ext uri="{FF2B5EF4-FFF2-40B4-BE49-F238E27FC236}">
                <a16:creationId xmlns:a16="http://schemas.microsoft.com/office/drawing/2014/main" id="{7DFCE5C8-2E22-40A7-B5FF-98BFC19C2BC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1595" y="506763"/>
            <a:ext cx="1241314" cy="426702"/>
          </a:xfrm>
          <a:prstGeom prst="rect">
            <a:avLst/>
          </a:prstGeom>
        </p:spPr>
      </p:pic>
      <p:pic>
        <p:nvPicPr>
          <p:cNvPr id="6" name="Imagen 5" descr="Forma&#10;&#10;Descripción generada automáticamente con confianza baja">
            <a:extLst>
              <a:ext uri="{FF2B5EF4-FFF2-40B4-BE49-F238E27FC236}">
                <a16:creationId xmlns:a16="http://schemas.microsoft.com/office/drawing/2014/main" id="{2759A3D5-1673-4C53-B551-090075F4BA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925" y="1081495"/>
            <a:ext cx="912590" cy="912590"/>
          </a:xfrm>
          <a:prstGeom prst="rect">
            <a:avLst/>
          </a:prstGeom>
        </p:spPr>
      </p:pic>
      <p:pic>
        <p:nvPicPr>
          <p:cNvPr id="23" name="Imagen 22" descr="Forma&#10;&#10;Descripción generada automáticamente con confianza baja">
            <a:extLst>
              <a:ext uri="{FF2B5EF4-FFF2-40B4-BE49-F238E27FC236}">
                <a16:creationId xmlns:a16="http://schemas.microsoft.com/office/drawing/2014/main" id="{FFACAA01-04D7-4991-B5E5-13713D014E3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60890" y="1081495"/>
            <a:ext cx="912590" cy="912590"/>
          </a:xfrm>
          <a:prstGeom prst="rect">
            <a:avLst/>
          </a:prstGeom>
        </p:spPr>
      </p:pic>
      <p:pic>
        <p:nvPicPr>
          <p:cNvPr id="24" name="Imagen 23" descr="Forma&#10;&#10;Descripción generada automáticamente con confianza baja">
            <a:extLst>
              <a:ext uri="{FF2B5EF4-FFF2-40B4-BE49-F238E27FC236}">
                <a16:creationId xmlns:a16="http://schemas.microsoft.com/office/drawing/2014/main" id="{A50DF4A1-8C51-4A5F-96DB-F9EACE37E78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84290" y="3582652"/>
            <a:ext cx="912590" cy="912590"/>
          </a:xfrm>
          <a:prstGeom prst="rect">
            <a:avLst/>
          </a:prstGeom>
        </p:spPr>
      </p:pic>
      <p:pic>
        <p:nvPicPr>
          <p:cNvPr id="25" name="Imagen 24" descr="Forma&#10;&#10;Descripción generada automáticamente con confianza baja">
            <a:extLst>
              <a:ext uri="{FF2B5EF4-FFF2-40B4-BE49-F238E27FC236}">
                <a16:creationId xmlns:a16="http://schemas.microsoft.com/office/drawing/2014/main" id="{C46C3226-E9C8-4EAB-B76C-C5D27D91B56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073480" y="4093156"/>
            <a:ext cx="912590" cy="912590"/>
          </a:xfrm>
          <a:prstGeom prst="rect">
            <a:avLst/>
          </a:prstGeom>
        </p:spPr>
      </p:pic>
      <p:pic>
        <p:nvPicPr>
          <p:cNvPr id="26" name="Imagen 25" descr="Forma&#10;&#10;Descripción generada automáticamente con confianza baja">
            <a:extLst>
              <a:ext uri="{FF2B5EF4-FFF2-40B4-BE49-F238E27FC236}">
                <a16:creationId xmlns:a16="http://schemas.microsoft.com/office/drawing/2014/main" id="{40E5C87C-8089-44B1-A77F-FED4AD5A9D8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533281" y="5073552"/>
            <a:ext cx="912590" cy="912590"/>
          </a:xfrm>
          <a:prstGeom prst="rect">
            <a:avLst/>
          </a:prstGeom>
        </p:spPr>
      </p:pic>
      <p:pic>
        <p:nvPicPr>
          <p:cNvPr id="27" name="Imagen 26" descr="Forma&#10;&#10;Descripción generada automáticamente con confianza baja">
            <a:extLst>
              <a:ext uri="{FF2B5EF4-FFF2-40B4-BE49-F238E27FC236}">
                <a16:creationId xmlns:a16="http://schemas.microsoft.com/office/drawing/2014/main" id="{D2D8DA31-55F2-43A4-B741-4FED7CBE675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818377" y="6698606"/>
            <a:ext cx="912590" cy="912590"/>
          </a:xfrm>
          <a:prstGeom prst="rect">
            <a:avLst/>
          </a:prstGeom>
        </p:spPr>
      </p:pic>
      <p:pic>
        <p:nvPicPr>
          <p:cNvPr id="28" name="Imagen 27" descr="Forma&#10;&#10;Descripción generada automáticamente con confianza baja">
            <a:extLst>
              <a:ext uri="{FF2B5EF4-FFF2-40B4-BE49-F238E27FC236}">
                <a16:creationId xmlns:a16="http://schemas.microsoft.com/office/drawing/2014/main" id="{C2ACE2D7-E591-4239-AD2F-9AC86BD330E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27995" y="7777631"/>
            <a:ext cx="912590" cy="912590"/>
          </a:xfrm>
          <a:prstGeom prst="rect">
            <a:avLst/>
          </a:prstGeom>
        </p:spPr>
      </p:pic>
      <p:pic>
        <p:nvPicPr>
          <p:cNvPr id="29" name="Imagen 28" descr="Forma&#10;&#10;Descripción generada automáticamente con confianza baja">
            <a:extLst>
              <a:ext uri="{FF2B5EF4-FFF2-40B4-BE49-F238E27FC236}">
                <a16:creationId xmlns:a16="http://schemas.microsoft.com/office/drawing/2014/main" id="{4EA4A9DE-94F7-4280-8B65-DDEA59CDEF8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109" y="3304056"/>
            <a:ext cx="912590" cy="912590"/>
          </a:xfrm>
          <a:prstGeom prst="rect">
            <a:avLst/>
          </a:prstGeom>
        </p:spPr>
      </p:pic>
      <p:pic>
        <p:nvPicPr>
          <p:cNvPr id="30" name="Imagen 29" descr="Forma&#10;&#10;Descripción generada automáticamente con confianza baja">
            <a:extLst>
              <a:ext uri="{FF2B5EF4-FFF2-40B4-BE49-F238E27FC236}">
                <a16:creationId xmlns:a16="http://schemas.microsoft.com/office/drawing/2014/main" id="{106B0A80-2826-4DC3-827E-429A787FBED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66" y="5551841"/>
            <a:ext cx="912590" cy="912590"/>
          </a:xfrm>
          <a:prstGeom prst="rect">
            <a:avLst/>
          </a:prstGeom>
        </p:spPr>
      </p:pic>
      <p:pic>
        <p:nvPicPr>
          <p:cNvPr id="31" name="Imagen 30" descr="Forma&#10;&#10;Descripción generada automáticamente con confianza baja">
            <a:extLst>
              <a:ext uri="{FF2B5EF4-FFF2-40B4-BE49-F238E27FC236}">
                <a16:creationId xmlns:a16="http://schemas.microsoft.com/office/drawing/2014/main" id="{57A667E3-71C4-447B-870C-A4109180332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6986" y="6620928"/>
            <a:ext cx="912590" cy="912590"/>
          </a:xfrm>
          <a:prstGeom prst="rect">
            <a:avLst/>
          </a:prstGeom>
        </p:spPr>
      </p:pic>
      <p:pic>
        <p:nvPicPr>
          <p:cNvPr id="32" name="Imagen 31" descr="Forma&#10;&#10;Descripción generada automáticamente con confianza baja">
            <a:extLst>
              <a:ext uri="{FF2B5EF4-FFF2-40B4-BE49-F238E27FC236}">
                <a16:creationId xmlns:a16="http://schemas.microsoft.com/office/drawing/2014/main" id="{51DA4F9A-B4A8-40AE-8DC8-AD1993CB5C2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3696" y="5630628"/>
            <a:ext cx="912590" cy="912590"/>
          </a:xfrm>
          <a:prstGeom prst="rect">
            <a:avLst/>
          </a:prstGeom>
        </p:spPr>
      </p:pic>
      <p:pic>
        <p:nvPicPr>
          <p:cNvPr id="33" name="Imagen 32" descr="Forma&#10;&#10;Descripción generada automáticamente con confianza baja">
            <a:extLst>
              <a:ext uri="{FF2B5EF4-FFF2-40B4-BE49-F238E27FC236}">
                <a16:creationId xmlns:a16="http://schemas.microsoft.com/office/drawing/2014/main" id="{F3B6679C-BBEB-433E-8222-737D957449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559" y="8277798"/>
            <a:ext cx="912590" cy="912590"/>
          </a:xfrm>
          <a:prstGeom prst="rect">
            <a:avLst/>
          </a:prstGeom>
        </p:spPr>
      </p:pic>
      <p:pic>
        <p:nvPicPr>
          <p:cNvPr id="34" name="Imagen 33" descr="Forma&#10;&#10;Descripción generada automáticamente con confianza baja">
            <a:extLst>
              <a:ext uri="{FF2B5EF4-FFF2-40B4-BE49-F238E27FC236}">
                <a16:creationId xmlns:a16="http://schemas.microsoft.com/office/drawing/2014/main" id="{31F250A6-CD4A-4F3E-BB9D-12D57837572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891382" y="7623317"/>
            <a:ext cx="912590" cy="912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040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C26B0BB-0AE9-44A7-8687-B64ABCE90D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25007"/>
            <a:ext cx="6858000" cy="551176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D4A16F2C-4B6D-46A9-87A9-50711CC43F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817"/>
            <a:ext cx="6858000" cy="551176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011FE291-8F3F-44CB-8A4A-EC4639CA3330}"/>
              </a:ext>
            </a:extLst>
          </p:cNvPr>
          <p:cNvSpPr txBox="1"/>
          <p:nvPr/>
        </p:nvSpPr>
        <p:spPr>
          <a:xfrm>
            <a:off x="331304" y="580993"/>
            <a:ext cx="25576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latin typeface="KG First Time In Forever" panose="02000506000000020003" pitchFamily="2" charset="0"/>
              </a:rPr>
              <a:t>Colorea: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664238CE-B178-4072-BCC6-EFA551312716}"/>
              </a:ext>
            </a:extLst>
          </p:cNvPr>
          <p:cNvSpPr/>
          <p:nvPr/>
        </p:nvSpPr>
        <p:spPr>
          <a:xfrm>
            <a:off x="1175236" y="2096100"/>
            <a:ext cx="1314973" cy="551176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  <a:latin typeface="KG First Time In Forever" panose="02000506000000020003" pitchFamily="2" charset="0"/>
              </a:rPr>
              <a:t>Rojo</a:t>
            </a: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595DFA2E-03E6-4EB8-890E-23CAB6DA99E9}"/>
              </a:ext>
            </a:extLst>
          </p:cNvPr>
          <p:cNvSpPr/>
          <p:nvPr/>
        </p:nvSpPr>
        <p:spPr>
          <a:xfrm>
            <a:off x="3959699" y="2096100"/>
            <a:ext cx="1314973" cy="551176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  <a:latin typeface="KG First Time In Forever" panose="02000506000000020003" pitchFamily="2" charset="0"/>
              </a:rPr>
              <a:t>Azul</a:t>
            </a:r>
          </a:p>
        </p:txBody>
      </p:sp>
      <p:pic>
        <p:nvPicPr>
          <p:cNvPr id="22" name="Imagen 21">
            <a:extLst>
              <a:ext uri="{FF2B5EF4-FFF2-40B4-BE49-F238E27FC236}">
                <a16:creationId xmlns:a16="http://schemas.microsoft.com/office/drawing/2014/main" id="{7DFCE5C8-2E22-40A7-B5FF-98BFC19C2BC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1595" y="506763"/>
            <a:ext cx="1241314" cy="426702"/>
          </a:xfrm>
          <a:prstGeom prst="rect">
            <a:avLst/>
          </a:prstGeom>
        </p:spPr>
      </p:pic>
      <p:pic>
        <p:nvPicPr>
          <p:cNvPr id="6" name="Imagen 5" descr="Forma&#10;&#10;Descripción generada automáticamente con confianza baja">
            <a:extLst>
              <a:ext uri="{FF2B5EF4-FFF2-40B4-BE49-F238E27FC236}">
                <a16:creationId xmlns:a16="http://schemas.microsoft.com/office/drawing/2014/main" id="{1D066DD1-B01E-42F2-BED4-66365CA60A0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662" y="1042658"/>
            <a:ext cx="936120" cy="936120"/>
          </a:xfrm>
          <a:prstGeom prst="rect">
            <a:avLst/>
          </a:prstGeom>
        </p:spPr>
      </p:pic>
      <p:pic>
        <p:nvPicPr>
          <p:cNvPr id="24" name="Imagen 23" descr="Forma&#10;&#10;Descripción generada automáticamente con confianza baja">
            <a:extLst>
              <a:ext uri="{FF2B5EF4-FFF2-40B4-BE49-F238E27FC236}">
                <a16:creationId xmlns:a16="http://schemas.microsoft.com/office/drawing/2014/main" id="{0A98E505-0DD3-4E2E-AC23-6D8C54AD926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149125" y="1102722"/>
            <a:ext cx="936120" cy="936120"/>
          </a:xfrm>
          <a:prstGeom prst="rect">
            <a:avLst/>
          </a:prstGeom>
        </p:spPr>
      </p:pic>
      <p:pic>
        <p:nvPicPr>
          <p:cNvPr id="25" name="Imagen 24" descr="Forma&#10;&#10;Descripción generada automáticamente con confianza baja">
            <a:extLst>
              <a:ext uri="{FF2B5EF4-FFF2-40B4-BE49-F238E27FC236}">
                <a16:creationId xmlns:a16="http://schemas.microsoft.com/office/drawing/2014/main" id="{B7D6E870-25EA-401B-B025-230CBE2674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579" y="4162383"/>
            <a:ext cx="936120" cy="936120"/>
          </a:xfrm>
          <a:prstGeom prst="rect">
            <a:avLst/>
          </a:prstGeom>
        </p:spPr>
      </p:pic>
      <p:pic>
        <p:nvPicPr>
          <p:cNvPr id="26" name="Imagen 25" descr="Forma&#10;&#10;Descripción generada automáticamente con confianza baja">
            <a:extLst>
              <a:ext uri="{FF2B5EF4-FFF2-40B4-BE49-F238E27FC236}">
                <a16:creationId xmlns:a16="http://schemas.microsoft.com/office/drawing/2014/main" id="{182C711F-882C-4F72-985A-5758A735C6A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602" y="3932149"/>
            <a:ext cx="936120" cy="936120"/>
          </a:xfrm>
          <a:prstGeom prst="rect">
            <a:avLst/>
          </a:prstGeom>
        </p:spPr>
      </p:pic>
      <p:pic>
        <p:nvPicPr>
          <p:cNvPr id="27" name="Imagen 26" descr="Forma&#10;&#10;Descripción generada automáticamente con confianza baja">
            <a:extLst>
              <a:ext uri="{FF2B5EF4-FFF2-40B4-BE49-F238E27FC236}">
                <a16:creationId xmlns:a16="http://schemas.microsoft.com/office/drawing/2014/main" id="{320E82FA-BD2D-4B04-A699-330E8EA3979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4412" y="7004073"/>
            <a:ext cx="936120" cy="936120"/>
          </a:xfrm>
          <a:prstGeom prst="rect">
            <a:avLst/>
          </a:prstGeom>
        </p:spPr>
      </p:pic>
      <p:pic>
        <p:nvPicPr>
          <p:cNvPr id="28" name="Imagen 27" descr="Forma&#10;&#10;Descripción generada automáticamente con confianza baja">
            <a:extLst>
              <a:ext uri="{FF2B5EF4-FFF2-40B4-BE49-F238E27FC236}">
                <a16:creationId xmlns:a16="http://schemas.microsoft.com/office/drawing/2014/main" id="{BA2D7068-3072-4520-952B-A9AAF460FE3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0454" y="5390713"/>
            <a:ext cx="936120" cy="936120"/>
          </a:xfrm>
          <a:prstGeom prst="rect">
            <a:avLst/>
          </a:prstGeom>
        </p:spPr>
      </p:pic>
      <p:pic>
        <p:nvPicPr>
          <p:cNvPr id="29" name="Imagen 28" descr="Forma&#10;&#10;Descripción generada automáticamente con confianza baja">
            <a:extLst>
              <a:ext uri="{FF2B5EF4-FFF2-40B4-BE49-F238E27FC236}">
                <a16:creationId xmlns:a16="http://schemas.microsoft.com/office/drawing/2014/main" id="{E0F9B963-233E-463D-B7C3-0FE21EFF313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8568" y="7683162"/>
            <a:ext cx="936120" cy="936120"/>
          </a:xfrm>
          <a:prstGeom prst="rect">
            <a:avLst/>
          </a:prstGeom>
        </p:spPr>
      </p:pic>
      <p:pic>
        <p:nvPicPr>
          <p:cNvPr id="30" name="Imagen 29" descr="Forma&#10;&#10;Descripción generada automáticamente con confianza baja">
            <a:extLst>
              <a:ext uri="{FF2B5EF4-FFF2-40B4-BE49-F238E27FC236}">
                <a16:creationId xmlns:a16="http://schemas.microsoft.com/office/drawing/2014/main" id="{6EB01B1F-4F16-45E2-A4EC-D2E4EBD8BE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981594" y="3840254"/>
            <a:ext cx="936120" cy="936120"/>
          </a:xfrm>
          <a:prstGeom prst="rect">
            <a:avLst/>
          </a:prstGeom>
        </p:spPr>
      </p:pic>
      <p:pic>
        <p:nvPicPr>
          <p:cNvPr id="31" name="Imagen 30" descr="Forma&#10;&#10;Descripción generada automáticamente con confianza baja">
            <a:extLst>
              <a:ext uri="{FF2B5EF4-FFF2-40B4-BE49-F238E27FC236}">
                <a16:creationId xmlns:a16="http://schemas.microsoft.com/office/drawing/2014/main" id="{289F5DF0-EC9D-4811-A918-774606A3D8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772756" y="5390713"/>
            <a:ext cx="936120" cy="936120"/>
          </a:xfrm>
          <a:prstGeom prst="rect">
            <a:avLst/>
          </a:prstGeom>
        </p:spPr>
      </p:pic>
      <p:pic>
        <p:nvPicPr>
          <p:cNvPr id="32" name="Imagen 31" descr="Forma&#10;&#10;Descripción generada automáticamente con confianza baja">
            <a:extLst>
              <a:ext uri="{FF2B5EF4-FFF2-40B4-BE49-F238E27FC236}">
                <a16:creationId xmlns:a16="http://schemas.microsoft.com/office/drawing/2014/main" id="{E98202DC-F82D-46B1-91CB-A99287B75BE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813587" y="6224159"/>
            <a:ext cx="936120" cy="936120"/>
          </a:xfrm>
          <a:prstGeom prst="rect">
            <a:avLst/>
          </a:prstGeom>
        </p:spPr>
      </p:pic>
      <p:pic>
        <p:nvPicPr>
          <p:cNvPr id="33" name="Imagen 32" descr="Forma&#10;&#10;Descripción generada automáticamente con confianza baja">
            <a:extLst>
              <a:ext uri="{FF2B5EF4-FFF2-40B4-BE49-F238E27FC236}">
                <a16:creationId xmlns:a16="http://schemas.microsoft.com/office/drawing/2014/main" id="{6CB5E46A-2378-40C1-9658-57B24FDC4F4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491639" y="8211833"/>
            <a:ext cx="936120" cy="936120"/>
          </a:xfrm>
          <a:prstGeom prst="rect">
            <a:avLst/>
          </a:prstGeom>
        </p:spPr>
      </p:pic>
      <p:pic>
        <p:nvPicPr>
          <p:cNvPr id="34" name="Imagen 33" descr="Forma&#10;&#10;Descripción generada automáticamente con confianza baja">
            <a:extLst>
              <a:ext uri="{FF2B5EF4-FFF2-40B4-BE49-F238E27FC236}">
                <a16:creationId xmlns:a16="http://schemas.microsoft.com/office/drawing/2014/main" id="{6947EAA2-280B-4121-802B-9A461E2CF26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75237" y="6167894"/>
            <a:ext cx="936120" cy="936120"/>
          </a:xfrm>
          <a:prstGeom prst="rect">
            <a:avLst/>
          </a:prstGeom>
        </p:spPr>
      </p:pic>
      <p:pic>
        <p:nvPicPr>
          <p:cNvPr id="47" name="Imagen 46" descr="Forma&#10;&#10;Descripción generada automáticamente con confianza baja">
            <a:extLst>
              <a:ext uri="{FF2B5EF4-FFF2-40B4-BE49-F238E27FC236}">
                <a16:creationId xmlns:a16="http://schemas.microsoft.com/office/drawing/2014/main" id="{A0AAA4B6-6689-429D-B5C3-816EBF0175A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00767" y="8135041"/>
            <a:ext cx="936120" cy="936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398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C26B0BB-0AE9-44A7-8687-B64ABCE90D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25007"/>
            <a:ext cx="6858000" cy="551176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D4A16F2C-4B6D-46A9-87A9-50711CC43F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817"/>
            <a:ext cx="6858000" cy="551176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011FE291-8F3F-44CB-8A4A-EC4639CA3330}"/>
              </a:ext>
            </a:extLst>
          </p:cNvPr>
          <p:cNvSpPr txBox="1"/>
          <p:nvPr/>
        </p:nvSpPr>
        <p:spPr>
          <a:xfrm>
            <a:off x="331304" y="580993"/>
            <a:ext cx="25576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latin typeface="KG First Time In Forever" panose="02000506000000020003" pitchFamily="2" charset="0"/>
              </a:rPr>
              <a:t>Colorea: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664238CE-B178-4072-BCC6-EFA551312716}"/>
              </a:ext>
            </a:extLst>
          </p:cNvPr>
          <p:cNvSpPr/>
          <p:nvPr/>
        </p:nvSpPr>
        <p:spPr>
          <a:xfrm>
            <a:off x="1175236" y="2096100"/>
            <a:ext cx="1314973" cy="551176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  <a:latin typeface="KG First Time In Forever" panose="02000506000000020003" pitchFamily="2" charset="0"/>
              </a:rPr>
              <a:t>Rojo</a:t>
            </a: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595DFA2E-03E6-4EB8-890E-23CAB6DA99E9}"/>
              </a:ext>
            </a:extLst>
          </p:cNvPr>
          <p:cNvSpPr/>
          <p:nvPr/>
        </p:nvSpPr>
        <p:spPr>
          <a:xfrm>
            <a:off x="3959699" y="2096100"/>
            <a:ext cx="1314973" cy="551176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  <a:latin typeface="KG First Time In Forever" panose="02000506000000020003" pitchFamily="2" charset="0"/>
              </a:rPr>
              <a:t>Azul</a:t>
            </a:r>
          </a:p>
        </p:txBody>
      </p:sp>
      <p:pic>
        <p:nvPicPr>
          <p:cNvPr id="22" name="Imagen 21">
            <a:extLst>
              <a:ext uri="{FF2B5EF4-FFF2-40B4-BE49-F238E27FC236}">
                <a16:creationId xmlns:a16="http://schemas.microsoft.com/office/drawing/2014/main" id="{7DFCE5C8-2E22-40A7-B5FF-98BFC19C2BC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1595" y="506763"/>
            <a:ext cx="1241314" cy="426702"/>
          </a:xfrm>
          <a:prstGeom prst="rect">
            <a:avLst/>
          </a:prstGeom>
        </p:spPr>
      </p:pic>
      <p:pic>
        <p:nvPicPr>
          <p:cNvPr id="7" name="Imagen 6" descr="Forma&#10;&#10;Descripción generada automáticamente con confianza baja">
            <a:extLst>
              <a:ext uri="{FF2B5EF4-FFF2-40B4-BE49-F238E27FC236}">
                <a16:creationId xmlns:a16="http://schemas.microsoft.com/office/drawing/2014/main" id="{90B9217A-DC17-4599-927B-5993F9E3F85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28663" y="1042658"/>
            <a:ext cx="977043" cy="977043"/>
          </a:xfrm>
          <a:prstGeom prst="rect">
            <a:avLst/>
          </a:prstGeom>
        </p:spPr>
      </p:pic>
      <p:pic>
        <p:nvPicPr>
          <p:cNvPr id="23" name="Imagen 22" descr="Forma&#10;&#10;Descripción generada automáticamente con confianza baja">
            <a:extLst>
              <a:ext uri="{FF2B5EF4-FFF2-40B4-BE49-F238E27FC236}">
                <a16:creationId xmlns:a16="http://schemas.microsoft.com/office/drawing/2014/main" id="{65AAC176-DDD6-4C36-AE35-0E0C0CB392B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200" y="1080857"/>
            <a:ext cx="977043" cy="977043"/>
          </a:xfrm>
          <a:prstGeom prst="rect">
            <a:avLst/>
          </a:prstGeom>
        </p:spPr>
      </p:pic>
      <p:pic>
        <p:nvPicPr>
          <p:cNvPr id="35" name="Imagen 34" descr="Forma&#10;&#10;Descripción generada automáticamente con confianza baja">
            <a:extLst>
              <a:ext uri="{FF2B5EF4-FFF2-40B4-BE49-F238E27FC236}">
                <a16:creationId xmlns:a16="http://schemas.microsoft.com/office/drawing/2014/main" id="{9A181B4F-29C3-42B0-905C-7DB96E2F0EC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786150" y="3974175"/>
            <a:ext cx="977043" cy="977043"/>
          </a:xfrm>
          <a:prstGeom prst="rect">
            <a:avLst/>
          </a:prstGeom>
        </p:spPr>
      </p:pic>
      <p:pic>
        <p:nvPicPr>
          <p:cNvPr id="36" name="Imagen 35" descr="Forma&#10;&#10;Descripción generada automáticamente con confianza baja">
            <a:extLst>
              <a:ext uri="{FF2B5EF4-FFF2-40B4-BE49-F238E27FC236}">
                <a16:creationId xmlns:a16="http://schemas.microsoft.com/office/drawing/2014/main" id="{83343DA5-71D2-437B-A97B-95B02B4248D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94807" y="3745124"/>
            <a:ext cx="977043" cy="977043"/>
          </a:xfrm>
          <a:prstGeom prst="rect">
            <a:avLst/>
          </a:prstGeom>
        </p:spPr>
      </p:pic>
      <p:pic>
        <p:nvPicPr>
          <p:cNvPr id="37" name="Imagen 36" descr="Forma&#10;&#10;Descripción generada automáticamente con confianza baja">
            <a:extLst>
              <a:ext uri="{FF2B5EF4-FFF2-40B4-BE49-F238E27FC236}">
                <a16:creationId xmlns:a16="http://schemas.microsoft.com/office/drawing/2014/main" id="{9DA09ADA-16BD-4C66-9B34-603603BF41F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881687" y="6134019"/>
            <a:ext cx="977043" cy="977043"/>
          </a:xfrm>
          <a:prstGeom prst="rect">
            <a:avLst/>
          </a:prstGeom>
        </p:spPr>
      </p:pic>
      <p:pic>
        <p:nvPicPr>
          <p:cNvPr id="38" name="Imagen 37" descr="Forma&#10;&#10;Descripción generada automáticamente con confianza baja">
            <a:extLst>
              <a:ext uri="{FF2B5EF4-FFF2-40B4-BE49-F238E27FC236}">
                <a16:creationId xmlns:a16="http://schemas.microsoft.com/office/drawing/2014/main" id="{72C9A84C-772A-49C1-8659-E61C5E431E8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22852" y="6532543"/>
            <a:ext cx="977043" cy="977043"/>
          </a:xfrm>
          <a:prstGeom prst="rect">
            <a:avLst/>
          </a:prstGeom>
        </p:spPr>
      </p:pic>
      <p:pic>
        <p:nvPicPr>
          <p:cNvPr id="39" name="Imagen 38" descr="Forma&#10;&#10;Descripción generada automáticamente con confianza baja">
            <a:extLst>
              <a:ext uri="{FF2B5EF4-FFF2-40B4-BE49-F238E27FC236}">
                <a16:creationId xmlns:a16="http://schemas.microsoft.com/office/drawing/2014/main" id="{F4D9908B-7E6D-4F08-A7E0-F25F24C06C7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073073" y="7995492"/>
            <a:ext cx="977043" cy="977043"/>
          </a:xfrm>
          <a:prstGeom prst="rect">
            <a:avLst/>
          </a:prstGeom>
        </p:spPr>
      </p:pic>
      <p:pic>
        <p:nvPicPr>
          <p:cNvPr id="40" name="Imagen 39" descr="Forma&#10;&#10;Descripción generada automáticamente con confianza baja">
            <a:extLst>
              <a:ext uri="{FF2B5EF4-FFF2-40B4-BE49-F238E27FC236}">
                <a16:creationId xmlns:a16="http://schemas.microsoft.com/office/drawing/2014/main" id="{91B5DF2B-FFA0-40FC-BB73-30B8CC015AC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13166" y="8118913"/>
            <a:ext cx="977043" cy="977043"/>
          </a:xfrm>
          <a:prstGeom prst="rect">
            <a:avLst/>
          </a:prstGeom>
        </p:spPr>
      </p:pic>
      <p:pic>
        <p:nvPicPr>
          <p:cNvPr id="41" name="Imagen 40" descr="Forma&#10;&#10;Descripción generada automáticamente con confianza baja">
            <a:extLst>
              <a:ext uri="{FF2B5EF4-FFF2-40B4-BE49-F238E27FC236}">
                <a16:creationId xmlns:a16="http://schemas.microsoft.com/office/drawing/2014/main" id="{3270113A-FEDB-438D-9BC4-357FEFD5250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1957" y="3311200"/>
            <a:ext cx="977043" cy="977043"/>
          </a:xfrm>
          <a:prstGeom prst="rect">
            <a:avLst/>
          </a:prstGeom>
        </p:spPr>
      </p:pic>
      <p:pic>
        <p:nvPicPr>
          <p:cNvPr id="42" name="Imagen 41" descr="Forma&#10;&#10;Descripción generada automáticamente con confianza baja">
            <a:extLst>
              <a:ext uri="{FF2B5EF4-FFF2-40B4-BE49-F238E27FC236}">
                <a16:creationId xmlns:a16="http://schemas.microsoft.com/office/drawing/2014/main" id="{07DF75BE-AB71-4D3F-A23B-650A26046C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7549" y="4667861"/>
            <a:ext cx="977043" cy="977043"/>
          </a:xfrm>
          <a:prstGeom prst="rect">
            <a:avLst/>
          </a:prstGeom>
        </p:spPr>
      </p:pic>
      <p:pic>
        <p:nvPicPr>
          <p:cNvPr id="43" name="Imagen 42" descr="Forma&#10;&#10;Descripción generada automáticamente con confianza baja">
            <a:extLst>
              <a:ext uri="{FF2B5EF4-FFF2-40B4-BE49-F238E27FC236}">
                <a16:creationId xmlns:a16="http://schemas.microsoft.com/office/drawing/2014/main" id="{4E6D7E35-FAF9-4577-889E-FB13BC2DC36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209" y="5904968"/>
            <a:ext cx="977043" cy="977043"/>
          </a:xfrm>
          <a:prstGeom prst="rect">
            <a:avLst/>
          </a:prstGeom>
        </p:spPr>
      </p:pic>
      <p:pic>
        <p:nvPicPr>
          <p:cNvPr id="44" name="Imagen 43" descr="Forma&#10;&#10;Descripción generada automáticamente con confianza baja">
            <a:extLst>
              <a:ext uri="{FF2B5EF4-FFF2-40B4-BE49-F238E27FC236}">
                <a16:creationId xmlns:a16="http://schemas.microsoft.com/office/drawing/2014/main" id="{BC64F314-3863-4CE0-BD12-5DAE689D4B3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8974" y="7479824"/>
            <a:ext cx="977043" cy="977043"/>
          </a:xfrm>
          <a:prstGeom prst="rect">
            <a:avLst/>
          </a:prstGeom>
        </p:spPr>
      </p:pic>
      <p:pic>
        <p:nvPicPr>
          <p:cNvPr id="45" name="Imagen 44" descr="Forma&#10;&#10;Descripción generada automáticamente con confianza baja">
            <a:extLst>
              <a:ext uri="{FF2B5EF4-FFF2-40B4-BE49-F238E27FC236}">
                <a16:creationId xmlns:a16="http://schemas.microsoft.com/office/drawing/2014/main" id="{4C4E849A-51AD-4B61-95BD-B815F021A34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03752" y="5553718"/>
            <a:ext cx="977043" cy="977043"/>
          </a:xfrm>
          <a:prstGeom prst="rect">
            <a:avLst/>
          </a:prstGeom>
        </p:spPr>
      </p:pic>
      <p:pic>
        <p:nvPicPr>
          <p:cNvPr id="46" name="Imagen 45" descr="Forma&#10;&#10;Descripción generada automáticamente con confianza baja">
            <a:extLst>
              <a:ext uri="{FF2B5EF4-FFF2-40B4-BE49-F238E27FC236}">
                <a16:creationId xmlns:a16="http://schemas.microsoft.com/office/drawing/2014/main" id="{7156A03A-FDF1-4B44-BB93-239D80D31EC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239" y="4911855"/>
            <a:ext cx="977043" cy="977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451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C26B0BB-0AE9-44A7-8687-B64ABCE90D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25007"/>
            <a:ext cx="6858000" cy="551176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D4A16F2C-4B6D-46A9-87A9-50711CC43F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817"/>
            <a:ext cx="6858000" cy="551176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011FE291-8F3F-44CB-8A4A-EC4639CA3330}"/>
              </a:ext>
            </a:extLst>
          </p:cNvPr>
          <p:cNvSpPr txBox="1"/>
          <p:nvPr/>
        </p:nvSpPr>
        <p:spPr>
          <a:xfrm>
            <a:off x="331304" y="580993"/>
            <a:ext cx="25576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latin typeface="KG First Time In Forever" panose="02000506000000020003" pitchFamily="2" charset="0"/>
              </a:rPr>
              <a:t>Colorea: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664238CE-B178-4072-BCC6-EFA551312716}"/>
              </a:ext>
            </a:extLst>
          </p:cNvPr>
          <p:cNvSpPr/>
          <p:nvPr/>
        </p:nvSpPr>
        <p:spPr>
          <a:xfrm>
            <a:off x="1175236" y="2096100"/>
            <a:ext cx="1314973" cy="551176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  <a:latin typeface="KG First Time In Forever" panose="02000506000000020003" pitchFamily="2" charset="0"/>
              </a:rPr>
              <a:t>Rojo</a:t>
            </a: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595DFA2E-03E6-4EB8-890E-23CAB6DA99E9}"/>
              </a:ext>
            </a:extLst>
          </p:cNvPr>
          <p:cNvSpPr/>
          <p:nvPr/>
        </p:nvSpPr>
        <p:spPr>
          <a:xfrm>
            <a:off x="3959699" y="2096100"/>
            <a:ext cx="1314973" cy="551176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  <a:latin typeface="KG First Time In Forever" panose="02000506000000020003" pitchFamily="2" charset="0"/>
              </a:rPr>
              <a:t>Azul</a:t>
            </a:r>
          </a:p>
        </p:txBody>
      </p:sp>
      <p:pic>
        <p:nvPicPr>
          <p:cNvPr id="22" name="Imagen 21">
            <a:extLst>
              <a:ext uri="{FF2B5EF4-FFF2-40B4-BE49-F238E27FC236}">
                <a16:creationId xmlns:a16="http://schemas.microsoft.com/office/drawing/2014/main" id="{7DFCE5C8-2E22-40A7-B5FF-98BFC19C2BC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1595" y="506763"/>
            <a:ext cx="1241314" cy="426702"/>
          </a:xfrm>
          <a:prstGeom prst="rect">
            <a:avLst/>
          </a:prstGeom>
        </p:spPr>
      </p:pic>
      <p:pic>
        <p:nvPicPr>
          <p:cNvPr id="11" name="Imagen 10" descr="Forma&#10;&#10;Descripción generada automáticamente con confianza baja">
            <a:extLst>
              <a:ext uri="{FF2B5EF4-FFF2-40B4-BE49-F238E27FC236}">
                <a16:creationId xmlns:a16="http://schemas.microsoft.com/office/drawing/2014/main" id="{3E539D30-D4DC-49A6-8AAD-46B9A8E8B04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407148" y="1160470"/>
            <a:ext cx="851147" cy="851147"/>
          </a:xfrm>
          <a:prstGeom prst="rect">
            <a:avLst/>
          </a:prstGeom>
        </p:spPr>
      </p:pic>
      <p:pic>
        <p:nvPicPr>
          <p:cNvPr id="27" name="Imagen 26" descr="Forma&#10;&#10;Descripción generada automáticamente con confianza baja">
            <a:extLst>
              <a:ext uri="{FF2B5EF4-FFF2-40B4-BE49-F238E27FC236}">
                <a16:creationId xmlns:a16="http://schemas.microsoft.com/office/drawing/2014/main" id="{3B2D09F7-01D0-4FB2-8537-66FBD1069CB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611" y="1160470"/>
            <a:ext cx="851147" cy="851147"/>
          </a:xfrm>
          <a:prstGeom prst="rect">
            <a:avLst/>
          </a:prstGeom>
        </p:spPr>
      </p:pic>
      <p:pic>
        <p:nvPicPr>
          <p:cNvPr id="28" name="Imagen 27" descr="Forma&#10;&#10;Descripción generada automáticamente con confianza baja">
            <a:extLst>
              <a:ext uri="{FF2B5EF4-FFF2-40B4-BE49-F238E27FC236}">
                <a16:creationId xmlns:a16="http://schemas.microsoft.com/office/drawing/2014/main" id="{BAD8CA7A-2301-4011-BE6E-0B58E09FB5F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959699" y="3736809"/>
            <a:ext cx="851147" cy="851147"/>
          </a:xfrm>
          <a:prstGeom prst="rect">
            <a:avLst/>
          </a:prstGeom>
        </p:spPr>
      </p:pic>
      <p:pic>
        <p:nvPicPr>
          <p:cNvPr id="29" name="Imagen 28" descr="Forma&#10;&#10;Descripción generada automáticamente con confianza baja">
            <a:extLst>
              <a:ext uri="{FF2B5EF4-FFF2-40B4-BE49-F238E27FC236}">
                <a16:creationId xmlns:a16="http://schemas.microsoft.com/office/drawing/2014/main" id="{ECBE779A-A3BA-4736-968F-32DE6A3B7C0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87324" y="5033335"/>
            <a:ext cx="851147" cy="851147"/>
          </a:xfrm>
          <a:prstGeom prst="rect">
            <a:avLst/>
          </a:prstGeom>
        </p:spPr>
      </p:pic>
      <p:pic>
        <p:nvPicPr>
          <p:cNvPr id="30" name="Imagen 29" descr="Forma&#10;&#10;Descripción generada automáticamente con confianza baja">
            <a:extLst>
              <a:ext uri="{FF2B5EF4-FFF2-40B4-BE49-F238E27FC236}">
                <a16:creationId xmlns:a16="http://schemas.microsoft.com/office/drawing/2014/main" id="{CD3799CC-5EA3-4523-89E6-3ED9A0AA15E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136021" y="5517879"/>
            <a:ext cx="851147" cy="851147"/>
          </a:xfrm>
          <a:prstGeom prst="rect">
            <a:avLst/>
          </a:prstGeom>
        </p:spPr>
      </p:pic>
      <p:pic>
        <p:nvPicPr>
          <p:cNvPr id="31" name="Imagen 30" descr="Forma&#10;&#10;Descripción generada automáticamente con confianza baja">
            <a:extLst>
              <a:ext uri="{FF2B5EF4-FFF2-40B4-BE49-F238E27FC236}">
                <a16:creationId xmlns:a16="http://schemas.microsoft.com/office/drawing/2014/main" id="{3996FF7E-58B8-4FDD-A4DA-FC6BB29827E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577853" y="7943244"/>
            <a:ext cx="851147" cy="851147"/>
          </a:xfrm>
          <a:prstGeom prst="rect">
            <a:avLst/>
          </a:prstGeom>
        </p:spPr>
      </p:pic>
      <p:pic>
        <p:nvPicPr>
          <p:cNvPr id="32" name="Imagen 31" descr="Forma&#10;&#10;Descripción generada automáticamente con confianza baja">
            <a:extLst>
              <a:ext uri="{FF2B5EF4-FFF2-40B4-BE49-F238E27FC236}">
                <a16:creationId xmlns:a16="http://schemas.microsoft.com/office/drawing/2014/main" id="{477B595F-43BA-4541-A635-36B0D95D58B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584433" y="6607261"/>
            <a:ext cx="851147" cy="851147"/>
          </a:xfrm>
          <a:prstGeom prst="rect">
            <a:avLst/>
          </a:prstGeom>
        </p:spPr>
      </p:pic>
      <p:pic>
        <p:nvPicPr>
          <p:cNvPr id="33" name="Imagen 32" descr="Forma&#10;&#10;Descripción generada automáticamente con confianza baja">
            <a:extLst>
              <a:ext uri="{FF2B5EF4-FFF2-40B4-BE49-F238E27FC236}">
                <a16:creationId xmlns:a16="http://schemas.microsoft.com/office/drawing/2014/main" id="{F13B4F06-166D-4E16-8BC4-428A86B8ACC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8295" y="3295103"/>
            <a:ext cx="851147" cy="851147"/>
          </a:xfrm>
          <a:prstGeom prst="rect">
            <a:avLst/>
          </a:prstGeom>
        </p:spPr>
      </p:pic>
      <p:pic>
        <p:nvPicPr>
          <p:cNvPr id="34" name="Imagen 33" descr="Forma&#10;&#10;Descripción generada automáticamente con confianza baja">
            <a:extLst>
              <a:ext uri="{FF2B5EF4-FFF2-40B4-BE49-F238E27FC236}">
                <a16:creationId xmlns:a16="http://schemas.microsoft.com/office/drawing/2014/main" id="{BE528E41-2D14-41C9-B440-3371A71487B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30" y="8263774"/>
            <a:ext cx="851147" cy="851147"/>
          </a:xfrm>
          <a:prstGeom prst="rect">
            <a:avLst/>
          </a:prstGeom>
        </p:spPr>
      </p:pic>
      <p:pic>
        <p:nvPicPr>
          <p:cNvPr id="47" name="Imagen 46" descr="Forma&#10;&#10;Descripción generada automáticamente con confianza baja">
            <a:extLst>
              <a:ext uri="{FF2B5EF4-FFF2-40B4-BE49-F238E27FC236}">
                <a16:creationId xmlns:a16="http://schemas.microsoft.com/office/drawing/2014/main" id="{B4E94B15-E439-46E9-B6F2-725A025B63E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9544" y="5033335"/>
            <a:ext cx="851147" cy="851147"/>
          </a:xfrm>
          <a:prstGeom prst="rect">
            <a:avLst/>
          </a:prstGeom>
        </p:spPr>
      </p:pic>
      <p:pic>
        <p:nvPicPr>
          <p:cNvPr id="48" name="Imagen 47" descr="Forma&#10;&#10;Descripción generada automáticamente con confianza baja">
            <a:extLst>
              <a:ext uri="{FF2B5EF4-FFF2-40B4-BE49-F238E27FC236}">
                <a16:creationId xmlns:a16="http://schemas.microsoft.com/office/drawing/2014/main" id="{C84A0C92-BD7F-43E6-B5CF-85FE75A1BFE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8329" y="6806047"/>
            <a:ext cx="851147" cy="851147"/>
          </a:xfrm>
          <a:prstGeom prst="rect">
            <a:avLst/>
          </a:prstGeom>
        </p:spPr>
      </p:pic>
      <p:pic>
        <p:nvPicPr>
          <p:cNvPr id="49" name="Imagen 48" descr="Forma&#10;&#10;Descripción generada automáticamente con confianza baja">
            <a:extLst>
              <a:ext uri="{FF2B5EF4-FFF2-40B4-BE49-F238E27FC236}">
                <a16:creationId xmlns:a16="http://schemas.microsoft.com/office/drawing/2014/main" id="{14143F55-8FAC-443B-B8DF-F94CBADC7F3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689" y="6310055"/>
            <a:ext cx="851147" cy="851147"/>
          </a:xfrm>
          <a:prstGeom prst="rect">
            <a:avLst/>
          </a:prstGeom>
        </p:spPr>
      </p:pic>
      <p:pic>
        <p:nvPicPr>
          <p:cNvPr id="50" name="Imagen 49" descr="Forma&#10;&#10;Descripción generada automáticamente con confianza baja">
            <a:extLst>
              <a:ext uri="{FF2B5EF4-FFF2-40B4-BE49-F238E27FC236}">
                <a16:creationId xmlns:a16="http://schemas.microsoft.com/office/drawing/2014/main" id="{26B23E4E-BED2-4200-919D-25D0620020F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771396" y="8065527"/>
            <a:ext cx="851147" cy="851147"/>
          </a:xfrm>
          <a:prstGeom prst="rect">
            <a:avLst/>
          </a:prstGeom>
        </p:spPr>
      </p:pic>
      <p:pic>
        <p:nvPicPr>
          <p:cNvPr id="51" name="Imagen 50" descr="Forma&#10;&#10;Descripción generada automáticamente con confianza baja">
            <a:extLst>
              <a:ext uri="{FF2B5EF4-FFF2-40B4-BE49-F238E27FC236}">
                <a16:creationId xmlns:a16="http://schemas.microsoft.com/office/drawing/2014/main" id="{FEE424B2-02B5-44C6-AE86-80EEE3CF428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8330" y="4088301"/>
            <a:ext cx="851147" cy="851147"/>
          </a:xfrm>
          <a:prstGeom prst="rect">
            <a:avLst/>
          </a:prstGeom>
        </p:spPr>
      </p:pic>
      <p:pic>
        <p:nvPicPr>
          <p:cNvPr id="52" name="Imagen 51" descr="Forma&#10;&#10;Descripción generada automáticamente con confianza baja">
            <a:extLst>
              <a:ext uri="{FF2B5EF4-FFF2-40B4-BE49-F238E27FC236}">
                <a16:creationId xmlns:a16="http://schemas.microsoft.com/office/drawing/2014/main" id="{F74A9871-4D93-45FA-AD26-B7D96901323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27673" y="3445447"/>
            <a:ext cx="851147" cy="851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088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C26B0BB-0AE9-44A7-8687-B64ABCE90D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25007"/>
            <a:ext cx="6858000" cy="551176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D4A16F2C-4B6D-46A9-87A9-50711CC43F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817"/>
            <a:ext cx="6858000" cy="551176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011FE291-8F3F-44CB-8A4A-EC4639CA3330}"/>
              </a:ext>
            </a:extLst>
          </p:cNvPr>
          <p:cNvSpPr txBox="1"/>
          <p:nvPr/>
        </p:nvSpPr>
        <p:spPr>
          <a:xfrm>
            <a:off x="331304" y="580993"/>
            <a:ext cx="25576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latin typeface="KG First Time In Forever" panose="02000506000000020003" pitchFamily="2" charset="0"/>
              </a:rPr>
              <a:t>Colorea: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664238CE-B178-4072-BCC6-EFA551312716}"/>
              </a:ext>
            </a:extLst>
          </p:cNvPr>
          <p:cNvSpPr/>
          <p:nvPr/>
        </p:nvSpPr>
        <p:spPr>
          <a:xfrm>
            <a:off x="1175236" y="2096100"/>
            <a:ext cx="1314973" cy="551176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  <a:latin typeface="KG First Time In Forever" panose="02000506000000020003" pitchFamily="2" charset="0"/>
              </a:rPr>
              <a:t>Rojo</a:t>
            </a: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595DFA2E-03E6-4EB8-890E-23CAB6DA99E9}"/>
              </a:ext>
            </a:extLst>
          </p:cNvPr>
          <p:cNvSpPr/>
          <p:nvPr/>
        </p:nvSpPr>
        <p:spPr>
          <a:xfrm>
            <a:off x="3959699" y="2096100"/>
            <a:ext cx="1314973" cy="551176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  <a:latin typeface="KG First Time In Forever" panose="02000506000000020003" pitchFamily="2" charset="0"/>
              </a:rPr>
              <a:t>Azul</a:t>
            </a:r>
          </a:p>
        </p:txBody>
      </p:sp>
      <p:pic>
        <p:nvPicPr>
          <p:cNvPr id="22" name="Imagen 21">
            <a:extLst>
              <a:ext uri="{FF2B5EF4-FFF2-40B4-BE49-F238E27FC236}">
                <a16:creationId xmlns:a16="http://schemas.microsoft.com/office/drawing/2014/main" id="{7DFCE5C8-2E22-40A7-B5FF-98BFC19C2BC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1595" y="506763"/>
            <a:ext cx="1241314" cy="426702"/>
          </a:xfrm>
          <a:prstGeom prst="rect">
            <a:avLst/>
          </a:prstGeom>
        </p:spPr>
      </p:pic>
      <p:pic>
        <p:nvPicPr>
          <p:cNvPr id="6" name="Imagen 5" descr="Forma&#10;&#10;Descripción generada automáticamente con confianza baja">
            <a:extLst>
              <a:ext uri="{FF2B5EF4-FFF2-40B4-BE49-F238E27FC236}">
                <a16:creationId xmlns:a16="http://schemas.microsoft.com/office/drawing/2014/main" id="{4752016F-AEAA-45F5-8734-20D4FE62098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689" y="1084337"/>
            <a:ext cx="945069" cy="945069"/>
          </a:xfrm>
          <a:prstGeom prst="rect">
            <a:avLst/>
          </a:prstGeom>
        </p:spPr>
      </p:pic>
      <p:pic>
        <p:nvPicPr>
          <p:cNvPr id="25" name="Imagen 24" descr="Forma&#10;&#10;Descripción generada automáticamente con confianza baja">
            <a:extLst>
              <a:ext uri="{FF2B5EF4-FFF2-40B4-BE49-F238E27FC236}">
                <a16:creationId xmlns:a16="http://schemas.microsoft.com/office/drawing/2014/main" id="{07AFC9FD-FD40-4C6F-B6D8-191B9940291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44650" y="1088755"/>
            <a:ext cx="945069" cy="945069"/>
          </a:xfrm>
          <a:prstGeom prst="rect">
            <a:avLst/>
          </a:prstGeom>
        </p:spPr>
      </p:pic>
      <p:pic>
        <p:nvPicPr>
          <p:cNvPr id="26" name="Imagen 25" descr="Forma&#10;&#10;Descripción generada automáticamente con confianza baja">
            <a:extLst>
              <a:ext uri="{FF2B5EF4-FFF2-40B4-BE49-F238E27FC236}">
                <a16:creationId xmlns:a16="http://schemas.microsoft.com/office/drawing/2014/main" id="{B9565074-95BD-4082-9163-0B731498B88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9581" y="3777098"/>
            <a:ext cx="945069" cy="945069"/>
          </a:xfrm>
          <a:prstGeom prst="rect">
            <a:avLst/>
          </a:prstGeom>
        </p:spPr>
      </p:pic>
      <p:pic>
        <p:nvPicPr>
          <p:cNvPr id="35" name="Imagen 34" descr="Forma&#10;&#10;Descripción generada automáticamente con confianza baja">
            <a:extLst>
              <a:ext uri="{FF2B5EF4-FFF2-40B4-BE49-F238E27FC236}">
                <a16:creationId xmlns:a16="http://schemas.microsoft.com/office/drawing/2014/main" id="{CBFB023B-AC23-4C74-8E8A-0086F0957D5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701" y="4953000"/>
            <a:ext cx="945069" cy="945069"/>
          </a:xfrm>
          <a:prstGeom prst="rect">
            <a:avLst/>
          </a:prstGeom>
        </p:spPr>
      </p:pic>
      <p:pic>
        <p:nvPicPr>
          <p:cNvPr id="36" name="Imagen 35" descr="Forma&#10;&#10;Descripción generada automáticamente con confianza baja">
            <a:extLst>
              <a:ext uri="{FF2B5EF4-FFF2-40B4-BE49-F238E27FC236}">
                <a16:creationId xmlns:a16="http://schemas.microsoft.com/office/drawing/2014/main" id="{E22FCA3A-551A-4D19-B296-7E4864B5002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6526" y="4952999"/>
            <a:ext cx="945069" cy="945069"/>
          </a:xfrm>
          <a:prstGeom prst="rect">
            <a:avLst/>
          </a:prstGeom>
        </p:spPr>
      </p:pic>
      <p:pic>
        <p:nvPicPr>
          <p:cNvPr id="37" name="Imagen 36" descr="Forma&#10;&#10;Descripción generada automáticamente con confianza baja">
            <a:extLst>
              <a:ext uri="{FF2B5EF4-FFF2-40B4-BE49-F238E27FC236}">
                <a16:creationId xmlns:a16="http://schemas.microsoft.com/office/drawing/2014/main" id="{DFE9341C-DA8D-49BB-AED9-85D200227EB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769" y="6351323"/>
            <a:ext cx="945069" cy="945069"/>
          </a:xfrm>
          <a:prstGeom prst="rect">
            <a:avLst/>
          </a:prstGeom>
        </p:spPr>
      </p:pic>
      <p:pic>
        <p:nvPicPr>
          <p:cNvPr id="38" name="Imagen 37" descr="Forma&#10;&#10;Descripción generada automáticamente con confianza baja">
            <a:extLst>
              <a:ext uri="{FF2B5EF4-FFF2-40B4-BE49-F238E27FC236}">
                <a16:creationId xmlns:a16="http://schemas.microsoft.com/office/drawing/2014/main" id="{4967D2A3-C09A-4DB4-AE8E-C39E90ADEC6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3121" y="7942864"/>
            <a:ext cx="945069" cy="945069"/>
          </a:xfrm>
          <a:prstGeom prst="rect">
            <a:avLst/>
          </a:prstGeom>
        </p:spPr>
      </p:pic>
      <p:pic>
        <p:nvPicPr>
          <p:cNvPr id="39" name="Imagen 38" descr="Forma&#10;&#10;Descripción generada automáticamente con confianza baja">
            <a:extLst>
              <a:ext uri="{FF2B5EF4-FFF2-40B4-BE49-F238E27FC236}">
                <a16:creationId xmlns:a16="http://schemas.microsoft.com/office/drawing/2014/main" id="{FFA3242B-BDE9-43C0-A15C-BE5613A1A7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75235" y="3506453"/>
            <a:ext cx="945069" cy="945069"/>
          </a:xfrm>
          <a:prstGeom prst="rect">
            <a:avLst/>
          </a:prstGeom>
        </p:spPr>
      </p:pic>
      <p:pic>
        <p:nvPicPr>
          <p:cNvPr id="40" name="Imagen 39" descr="Forma&#10;&#10;Descripción generada automáticamente con confianza baja">
            <a:extLst>
              <a:ext uri="{FF2B5EF4-FFF2-40B4-BE49-F238E27FC236}">
                <a16:creationId xmlns:a16="http://schemas.microsoft.com/office/drawing/2014/main" id="{BD3A1801-9313-48FA-A455-A84D5D9EA87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855655" y="3506452"/>
            <a:ext cx="945069" cy="945069"/>
          </a:xfrm>
          <a:prstGeom prst="rect">
            <a:avLst/>
          </a:prstGeom>
        </p:spPr>
      </p:pic>
      <p:pic>
        <p:nvPicPr>
          <p:cNvPr id="41" name="Imagen 40" descr="Forma&#10;&#10;Descripción generada automáticamente con confianza baja">
            <a:extLst>
              <a:ext uri="{FF2B5EF4-FFF2-40B4-BE49-F238E27FC236}">
                <a16:creationId xmlns:a16="http://schemas.microsoft.com/office/drawing/2014/main" id="{2E0D789C-6C42-47D9-B5EE-D9E829947AB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90209" y="5027417"/>
            <a:ext cx="945069" cy="945069"/>
          </a:xfrm>
          <a:prstGeom prst="rect">
            <a:avLst/>
          </a:prstGeom>
        </p:spPr>
      </p:pic>
      <p:pic>
        <p:nvPicPr>
          <p:cNvPr id="42" name="Imagen 41" descr="Forma&#10;&#10;Descripción generada automáticamente con confianza baja">
            <a:extLst>
              <a:ext uri="{FF2B5EF4-FFF2-40B4-BE49-F238E27FC236}">
                <a16:creationId xmlns:a16="http://schemas.microsoft.com/office/drawing/2014/main" id="{A493015C-FCF2-4A61-9ED7-6AFBE6272D3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81694" y="6159500"/>
            <a:ext cx="945069" cy="945069"/>
          </a:xfrm>
          <a:prstGeom prst="rect">
            <a:avLst/>
          </a:prstGeom>
        </p:spPr>
      </p:pic>
      <p:pic>
        <p:nvPicPr>
          <p:cNvPr id="43" name="Imagen 42" descr="Forma&#10;&#10;Descripción generada automáticamente con confianza baja">
            <a:extLst>
              <a:ext uri="{FF2B5EF4-FFF2-40B4-BE49-F238E27FC236}">
                <a16:creationId xmlns:a16="http://schemas.microsoft.com/office/drawing/2014/main" id="{8BC28FDA-EC96-44B7-92E9-C7482ADA256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84741" y="7549110"/>
            <a:ext cx="945069" cy="945069"/>
          </a:xfrm>
          <a:prstGeom prst="rect">
            <a:avLst/>
          </a:prstGeom>
        </p:spPr>
      </p:pic>
      <p:pic>
        <p:nvPicPr>
          <p:cNvPr id="44" name="Imagen 43" descr="Forma&#10;&#10;Descripción generada automáticamente con confianza baja">
            <a:extLst>
              <a:ext uri="{FF2B5EF4-FFF2-40B4-BE49-F238E27FC236}">
                <a16:creationId xmlns:a16="http://schemas.microsoft.com/office/drawing/2014/main" id="{C3E22BB8-BF9E-41C7-A5E5-19C5C04957E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74880" y="8193223"/>
            <a:ext cx="945069" cy="945069"/>
          </a:xfrm>
          <a:prstGeom prst="rect">
            <a:avLst/>
          </a:prstGeom>
        </p:spPr>
      </p:pic>
      <p:pic>
        <p:nvPicPr>
          <p:cNvPr id="45" name="Imagen 44" descr="Forma&#10;&#10;Descripción generada automáticamente con confianza baja">
            <a:extLst>
              <a:ext uri="{FF2B5EF4-FFF2-40B4-BE49-F238E27FC236}">
                <a16:creationId xmlns:a16="http://schemas.microsoft.com/office/drawing/2014/main" id="{1E5A6996-D570-4C6F-9D0E-C9E90F04349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3663" y="6604041"/>
            <a:ext cx="945069" cy="945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293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C26B0BB-0AE9-44A7-8687-B64ABCE90D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25007"/>
            <a:ext cx="6858000" cy="551176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D4A16F2C-4B6D-46A9-87A9-50711CC43F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817"/>
            <a:ext cx="6858000" cy="551176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011FE291-8F3F-44CB-8A4A-EC4639CA3330}"/>
              </a:ext>
            </a:extLst>
          </p:cNvPr>
          <p:cNvSpPr txBox="1"/>
          <p:nvPr/>
        </p:nvSpPr>
        <p:spPr>
          <a:xfrm>
            <a:off x="331304" y="580993"/>
            <a:ext cx="25576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latin typeface="KG First Time In Forever" panose="02000506000000020003" pitchFamily="2" charset="0"/>
              </a:rPr>
              <a:t>Colorea: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664238CE-B178-4072-BCC6-EFA551312716}"/>
              </a:ext>
            </a:extLst>
          </p:cNvPr>
          <p:cNvSpPr/>
          <p:nvPr/>
        </p:nvSpPr>
        <p:spPr>
          <a:xfrm>
            <a:off x="1175236" y="2096100"/>
            <a:ext cx="1314973" cy="551176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  <a:latin typeface="KG First Time In Forever" panose="02000506000000020003" pitchFamily="2" charset="0"/>
              </a:rPr>
              <a:t>Rojo</a:t>
            </a: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595DFA2E-03E6-4EB8-890E-23CAB6DA99E9}"/>
              </a:ext>
            </a:extLst>
          </p:cNvPr>
          <p:cNvSpPr/>
          <p:nvPr/>
        </p:nvSpPr>
        <p:spPr>
          <a:xfrm>
            <a:off x="3959699" y="2096100"/>
            <a:ext cx="1314973" cy="551176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  <a:latin typeface="KG First Time In Forever" panose="02000506000000020003" pitchFamily="2" charset="0"/>
              </a:rPr>
              <a:t>Azul</a:t>
            </a:r>
          </a:p>
        </p:txBody>
      </p:sp>
      <p:pic>
        <p:nvPicPr>
          <p:cNvPr id="22" name="Imagen 21">
            <a:extLst>
              <a:ext uri="{FF2B5EF4-FFF2-40B4-BE49-F238E27FC236}">
                <a16:creationId xmlns:a16="http://schemas.microsoft.com/office/drawing/2014/main" id="{7DFCE5C8-2E22-40A7-B5FF-98BFC19C2BC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1595" y="506763"/>
            <a:ext cx="1241314" cy="426702"/>
          </a:xfrm>
          <a:prstGeom prst="rect">
            <a:avLst/>
          </a:prstGeom>
        </p:spPr>
      </p:pic>
      <p:pic>
        <p:nvPicPr>
          <p:cNvPr id="7" name="Imagen 6" descr="Forma&#10;&#10;Descripción generada automáticamente con confianza baja">
            <a:extLst>
              <a:ext uri="{FF2B5EF4-FFF2-40B4-BE49-F238E27FC236}">
                <a16:creationId xmlns:a16="http://schemas.microsoft.com/office/drawing/2014/main" id="{3936B534-DF2D-4C98-8334-E4989093F69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7270" y="1042658"/>
            <a:ext cx="890904" cy="890904"/>
          </a:xfrm>
          <a:prstGeom prst="rect">
            <a:avLst/>
          </a:prstGeom>
        </p:spPr>
      </p:pic>
      <p:pic>
        <p:nvPicPr>
          <p:cNvPr id="24" name="Imagen 23" descr="Forma&#10;&#10;Descripción generada automáticamente con confianza baja">
            <a:extLst>
              <a:ext uri="{FF2B5EF4-FFF2-40B4-BE49-F238E27FC236}">
                <a16:creationId xmlns:a16="http://schemas.microsoft.com/office/drawing/2014/main" id="{E34F81E8-E0ED-47B2-8FF4-435A492A0BD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71733" y="1042658"/>
            <a:ext cx="890904" cy="890904"/>
          </a:xfrm>
          <a:prstGeom prst="rect">
            <a:avLst/>
          </a:prstGeom>
        </p:spPr>
      </p:pic>
      <p:pic>
        <p:nvPicPr>
          <p:cNvPr id="27" name="Imagen 26" descr="Forma&#10;&#10;Descripción generada automáticamente con confianza baja">
            <a:extLst>
              <a:ext uri="{FF2B5EF4-FFF2-40B4-BE49-F238E27FC236}">
                <a16:creationId xmlns:a16="http://schemas.microsoft.com/office/drawing/2014/main" id="{4244CE53-8FCE-4B3A-A1E3-ED2B8B09D4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4672" y="3459921"/>
            <a:ext cx="890904" cy="890904"/>
          </a:xfrm>
          <a:prstGeom prst="rect">
            <a:avLst/>
          </a:prstGeom>
        </p:spPr>
      </p:pic>
      <p:pic>
        <p:nvPicPr>
          <p:cNvPr id="28" name="Imagen 27" descr="Forma&#10;&#10;Descripción generada automáticamente con confianza baja">
            <a:extLst>
              <a:ext uri="{FF2B5EF4-FFF2-40B4-BE49-F238E27FC236}">
                <a16:creationId xmlns:a16="http://schemas.microsoft.com/office/drawing/2014/main" id="{54847437-97B1-45A7-B683-3B485EB6E5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6552" y="3538283"/>
            <a:ext cx="890904" cy="890904"/>
          </a:xfrm>
          <a:prstGeom prst="rect">
            <a:avLst/>
          </a:prstGeom>
        </p:spPr>
      </p:pic>
      <p:pic>
        <p:nvPicPr>
          <p:cNvPr id="29" name="Imagen 28" descr="Forma&#10;&#10;Descripción generada automáticamente con confianza baja">
            <a:extLst>
              <a:ext uri="{FF2B5EF4-FFF2-40B4-BE49-F238E27FC236}">
                <a16:creationId xmlns:a16="http://schemas.microsoft.com/office/drawing/2014/main" id="{BE68AFBA-D735-4D84-8653-53B9A64322D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699" y="5398452"/>
            <a:ext cx="890904" cy="890904"/>
          </a:xfrm>
          <a:prstGeom prst="rect">
            <a:avLst/>
          </a:prstGeom>
        </p:spPr>
      </p:pic>
      <p:pic>
        <p:nvPicPr>
          <p:cNvPr id="30" name="Imagen 29" descr="Forma&#10;&#10;Descripción generada automáticamente con confianza baja">
            <a:extLst>
              <a:ext uri="{FF2B5EF4-FFF2-40B4-BE49-F238E27FC236}">
                <a16:creationId xmlns:a16="http://schemas.microsoft.com/office/drawing/2014/main" id="{88F5520C-FE95-4FC2-91EC-8AFD1CBF329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366" y="5860117"/>
            <a:ext cx="890904" cy="890904"/>
          </a:xfrm>
          <a:prstGeom prst="rect">
            <a:avLst/>
          </a:prstGeom>
        </p:spPr>
      </p:pic>
      <p:pic>
        <p:nvPicPr>
          <p:cNvPr id="31" name="Imagen 30" descr="Forma&#10;&#10;Descripción generada automáticamente con confianza baja">
            <a:extLst>
              <a:ext uri="{FF2B5EF4-FFF2-40B4-BE49-F238E27FC236}">
                <a16:creationId xmlns:a16="http://schemas.microsoft.com/office/drawing/2014/main" id="{492E6EDC-D308-4612-94FA-0870B76EEA8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3235" y="7377412"/>
            <a:ext cx="890904" cy="890904"/>
          </a:xfrm>
          <a:prstGeom prst="rect">
            <a:avLst/>
          </a:prstGeom>
        </p:spPr>
      </p:pic>
      <p:pic>
        <p:nvPicPr>
          <p:cNvPr id="32" name="Imagen 31" descr="Forma&#10;&#10;Descripción generada automáticamente con confianza baja">
            <a:extLst>
              <a:ext uri="{FF2B5EF4-FFF2-40B4-BE49-F238E27FC236}">
                <a16:creationId xmlns:a16="http://schemas.microsoft.com/office/drawing/2014/main" id="{19F36C01-700A-48D1-9EAB-10186789840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1348" y="8277381"/>
            <a:ext cx="890904" cy="890904"/>
          </a:xfrm>
          <a:prstGeom prst="rect">
            <a:avLst/>
          </a:prstGeom>
        </p:spPr>
      </p:pic>
      <p:pic>
        <p:nvPicPr>
          <p:cNvPr id="33" name="Imagen 32" descr="Forma&#10;&#10;Descripción generada automáticamente con confianza baja">
            <a:extLst>
              <a:ext uri="{FF2B5EF4-FFF2-40B4-BE49-F238E27FC236}">
                <a16:creationId xmlns:a16="http://schemas.microsoft.com/office/drawing/2014/main" id="{94B1B1B0-13F0-4EF4-B4F9-63FBA081350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280829" y="4102991"/>
            <a:ext cx="890904" cy="890904"/>
          </a:xfrm>
          <a:prstGeom prst="rect">
            <a:avLst/>
          </a:prstGeom>
        </p:spPr>
      </p:pic>
      <p:pic>
        <p:nvPicPr>
          <p:cNvPr id="34" name="Imagen 33" descr="Forma&#10;&#10;Descripción generada automáticamente con confianza baja">
            <a:extLst>
              <a:ext uri="{FF2B5EF4-FFF2-40B4-BE49-F238E27FC236}">
                <a16:creationId xmlns:a16="http://schemas.microsoft.com/office/drawing/2014/main" id="{CE2A735E-E3EC-42E2-BBEC-1BB8107C82F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55403" y="4823728"/>
            <a:ext cx="890904" cy="890904"/>
          </a:xfrm>
          <a:prstGeom prst="rect">
            <a:avLst/>
          </a:prstGeom>
        </p:spPr>
      </p:pic>
      <p:pic>
        <p:nvPicPr>
          <p:cNvPr id="46" name="Imagen 45" descr="Forma&#10;&#10;Descripción generada automáticamente con confianza baja">
            <a:extLst>
              <a:ext uri="{FF2B5EF4-FFF2-40B4-BE49-F238E27FC236}">
                <a16:creationId xmlns:a16="http://schemas.microsoft.com/office/drawing/2014/main" id="{A9B80735-5310-4A2B-BA1E-F8960CFC909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45763" y="5125935"/>
            <a:ext cx="890904" cy="890904"/>
          </a:xfrm>
          <a:prstGeom prst="rect">
            <a:avLst/>
          </a:prstGeom>
        </p:spPr>
      </p:pic>
      <p:pic>
        <p:nvPicPr>
          <p:cNvPr id="47" name="Imagen 46" descr="Forma&#10;&#10;Descripción generada automáticamente con confianza baja">
            <a:extLst>
              <a:ext uri="{FF2B5EF4-FFF2-40B4-BE49-F238E27FC236}">
                <a16:creationId xmlns:a16="http://schemas.microsoft.com/office/drawing/2014/main" id="{9CEE1F8C-8FA7-4398-AB20-E33069AF46A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959699" y="7048253"/>
            <a:ext cx="890904" cy="890904"/>
          </a:xfrm>
          <a:prstGeom prst="rect">
            <a:avLst/>
          </a:prstGeom>
        </p:spPr>
      </p:pic>
      <p:pic>
        <p:nvPicPr>
          <p:cNvPr id="48" name="Imagen 47" descr="Forma&#10;&#10;Descripción generada automáticamente con confianza baja">
            <a:extLst>
              <a:ext uri="{FF2B5EF4-FFF2-40B4-BE49-F238E27FC236}">
                <a16:creationId xmlns:a16="http://schemas.microsoft.com/office/drawing/2014/main" id="{E45C880C-40DB-4FA2-84E1-19C53C1670E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6542" y="7592562"/>
            <a:ext cx="890904" cy="890904"/>
          </a:xfrm>
          <a:prstGeom prst="rect">
            <a:avLst/>
          </a:prstGeom>
        </p:spPr>
      </p:pic>
      <p:pic>
        <p:nvPicPr>
          <p:cNvPr id="49" name="Imagen 48" descr="Forma&#10;&#10;Descripción generada automáticamente con confianza baja">
            <a:extLst>
              <a:ext uri="{FF2B5EF4-FFF2-40B4-BE49-F238E27FC236}">
                <a16:creationId xmlns:a16="http://schemas.microsoft.com/office/drawing/2014/main" id="{C0692607-1AB9-4737-B021-467E8340AC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256745" y="8458785"/>
            <a:ext cx="890904" cy="890904"/>
          </a:xfrm>
          <a:prstGeom prst="rect">
            <a:avLst/>
          </a:prstGeom>
        </p:spPr>
      </p:pic>
      <p:pic>
        <p:nvPicPr>
          <p:cNvPr id="50" name="Imagen 49" descr="Forma&#10;&#10;Descripción generada automáticamente con confianza baja">
            <a:extLst>
              <a:ext uri="{FF2B5EF4-FFF2-40B4-BE49-F238E27FC236}">
                <a16:creationId xmlns:a16="http://schemas.microsoft.com/office/drawing/2014/main" id="{16ED7F95-FDA8-4159-93E5-D8ACFFFCD91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15351" y="4102991"/>
            <a:ext cx="890904" cy="890904"/>
          </a:xfrm>
          <a:prstGeom prst="rect">
            <a:avLst/>
          </a:prstGeom>
        </p:spPr>
      </p:pic>
      <p:pic>
        <p:nvPicPr>
          <p:cNvPr id="51" name="Imagen 50" descr="Forma&#10;&#10;Descripción generada automáticamente con confianza baja">
            <a:extLst>
              <a:ext uri="{FF2B5EF4-FFF2-40B4-BE49-F238E27FC236}">
                <a16:creationId xmlns:a16="http://schemas.microsoft.com/office/drawing/2014/main" id="{B733A8FE-723A-486A-8515-2C6EE88F7A2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1348" y="6573832"/>
            <a:ext cx="890904" cy="890904"/>
          </a:xfrm>
          <a:prstGeom prst="rect">
            <a:avLst/>
          </a:prstGeom>
        </p:spPr>
      </p:pic>
      <p:pic>
        <p:nvPicPr>
          <p:cNvPr id="52" name="Imagen 51" descr="Forma&#10;&#10;Descripción generada automáticamente con confianza baja">
            <a:extLst>
              <a:ext uri="{FF2B5EF4-FFF2-40B4-BE49-F238E27FC236}">
                <a16:creationId xmlns:a16="http://schemas.microsoft.com/office/drawing/2014/main" id="{6AB256CC-30F4-4799-A44D-5E9CE0E4069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441499" y="6462874"/>
            <a:ext cx="890904" cy="890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7521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627</TotalTime>
  <Words>32</Words>
  <Application>Microsoft Office PowerPoint</Application>
  <PresentationFormat>A4 (210 x 297 mm)</PresentationFormat>
  <Paragraphs>24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KG First Time In Forever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Antonio Ciudad Real Núñez</dc:creator>
  <cp:lastModifiedBy> </cp:lastModifiedBy>
  <cp:revision>48</cp:revision>
  <dcterms:created xsi:type="dcterms:W3CDTF">2017-12-11T09:37:41Z</dcterms:created>
  <dcterms:modified xsi:type="dcterms:W3CDTF">2021-09-14T11:54:24Z</dcterms:modified>
</cp:coreProperties>
</file>