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5DC"/>
    <a:srgbClr val="93AFED"/>
    <a:srgbClr val="BCC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BB3C6-1420-45AD-BA12-387AFF518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A47F3C-DFAC-4C75-A4C5-E36EA8EA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5BAA6-E576-4C76-BA14-4CB67FDDD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B2B41C-1146-458A-8F46-C0682F56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FBBFF-A76F-4FF5-B7FB-AD69D2BD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96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13788-2691-45B9-BE47-C8B9E580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91F244-C631-4F99-B444-644C8DAF87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B701F-AE2F-4001-BCB0-0B4CC4C3D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CBB2C-1273-4551-BBA6-BC59F805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5CDB2A-9675-439E-96D3-836B7C70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59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C1EB1-E5EC-4D6B-A78D-8391034D55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0E0D6C-EBF6-4D99-A167-0F7822539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26ECE-047D-4471-8F20-A187A0AC3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B10580-88BF-4F35-9E42-9221D41A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6BBC72-DB0A-42C5-B8F6-C3B50D70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42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6530D-B5A2-4C17-A503-BCD87DDC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0097FE-00C1-4B8E-BE78-290E35A07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87150-95AC-4634-9280-490CCE8E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F1B476-63BE-4D5F-AA59-9F16689D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2E13B-EFB5-4F91-B221-DFF6637F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41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8CCAB-7BCB-4A2D-B9BD-3DF18129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96CE40-EBE1-4194-8F0C-2797E50D7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CE7063-B107-4AD9-8C90-538C6B016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56F2D-5108-47AE-9BCE-848A454B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366667-D183-4AA1-BE4B-A8C1C25A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66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C9578-422E-4019-94F1-527D9F17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15C653-F6A7-4E74-8B98-4925C07DC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DEEF4E-B681-486C-A9BE-B461BB020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01E9D0-E406-44F9-9760-86AFC0B2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7891C4-AA30-42CC-AB7E-CA8ED795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4565EE-71A0-4A1D-9C6C-6023F796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60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6BC0C-3AF0-4502-A8E0-4DAA4490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AFBF18-670D-4AC8-9075-892B6D2B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B1CC36-0541-4537-8C61-B13736950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DFC580-6D90-4F23-822E-6C905F186C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01DDCB-1460-410B-9547-1D9091331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CF7E50-DF3C-4E61-9909-D31603C2E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E2FB3D-5001-47B6-AA97-9187B2A1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565970-F7E6-4B0F-838D-B65B1FAD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86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27499-B746-43FA-8A16-B2E952A3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04F5B5-A04A-49F9-9898-DE68653A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FDB2D3-D389-45F1-8F59-B94B95F2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38B3A8-1309-43D0-96AC-76342CB1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45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6BDE26-0809-4E20-9973-630B1B21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2B038-9765-4407-B6BD-A8CDB249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3ACBB-DA8A-4DEE-8C0F-CB28CE9F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856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38AB3-328E-43B7-8C7C-CB00D789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8167CB-79C4-41FE-8A48-9A686661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D7358C-F66C-4B01-9C5F-C6AF99FC1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72E2FB-EE85-48A7-963C-2C371C11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08EDEE-F3D0-4655-95F7-E482DAC7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6D3691-0901-4033-AAC0-9F0E99F8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227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769A6-D1EF-40AF-BF6D-8B5BD2A1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EE4E34-8B02-4917-8790-DAF7973A4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106B7B-6D12-44B0-8EEF-8FC9A5246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BEA51C-211B-4C21-BF4C-5DB35CF5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AEA55E-112D-4ADB-B163-A437D900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34D921-7BDC-4F96-8216-77AA3774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51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5DEC9A-5EAC-415D-92A2-53380659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44DDC7-175C-4749-AECC-0303A12FC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3EB2E-330E-4C6A-8900-A8B6790AE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FDD6-E562-4FCF-A124-F3DDBF2F72AA}" type="datetimeFigureOut">
              <a:rPr lang="es-ES" smtClean="0"/>
              <a:t>25/08/2021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880973-AFD3-46B2-AEC9-CF8F254B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85A122-F2C5-4650-BF32-D5465B213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29189-62A8-4DF5-9056-6E4A836E31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49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F3A0BB-2C02-4EA1-AA4D-9C4DC74E3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22" y="1478869"/>
            <a:ext cx="3409905" cy="340990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FE2D4F8-62DD-4B5A-8A07-16B825CFE25F}"/>
              </a:ext>
            </a:extLst>
          </p:cNvPr>
          <p:cNvSpPr txBox="1"/>
          <p:nvPr/>
        </p:nvSpPr>
        <p:spPr>
          <a:xfrm>
            <a:off x="1376050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LEVANTARSE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59BF778-C242-4C91-8C3C-5C5C2FF21AE2}"/>
              </a:ext>
            </a:extLst>
          </p:cNvPr>
          <p:cNvSpPr txBox="1"/>
          <p:nvPr/>
        </p:nvSpPr>
        <p:spPr>
          <a:xfrm>
            <a:off x="7014255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ACOSTARSE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pic>
        <p:nvPicPr>
          <p:cNvPr id="27" name="Imagen 26" descr="Imagen que contiene Forma&#10;&#10;Descripción generada automáticamente">
            <a:extLst>
              <a:ext uri="{FF2B5EF4-FFF2-40B4-BE49-F238E27FC236}">
                <a16:creationId xmlns:a16="http://schemas.microsoft.com/office/drawing/2014/main" id="{10DA4B54-1C54-4B37-8983-FC0880F54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75" y="1273561"/>
            <a:ext cx="3793444" cy="3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85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11E06CF-FB7E-4688-8F59-5A9E17046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224" y="1287931"/>
            <a:ext cx="4326439" cy="3461151"/>
          </a:xfrm>
          <a:prstGeom prst="rect">
            <a:avLst/>
          </a:prstGeom>
        </p:spPr>
      </p:pic>
      <p:pic>
        <p:nvPicPr>
          <p:cNvPr id="3" name="Imagen 2" descr="Un dibujo de un muñeco de peluche&#10;&#10;Descripción generada automáticamente con confianza media">
            <a:extLst>
              <a:ext uri="{FF2B5EF4-FFF2-40B4-BE49-F238E27FC236}">
                <a16:creationId xmlns:a16="http://schemas.microsoft.com/office/drawing/2014/main" id="{9BF90B08-4003-4474-AC77-932B9B848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75" y="1438352"/>
            <a:ext cx="4191389" cy="333005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06BF29F-0DBB-484E-A16D-FAA9E58B214C}"/>
              </a:ext>
            </a:extLst>
          </p:cNvPr>
          <p:cNvSpPr txBox="1"/>
          <p:nvPr/>
        </p:nvSpPr>
        <p:spPr>
          <a:xfrm>
            <a:off x="7096895" y="4801952"/>
            <a:ext cx="379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AYUDAR EN </a:t>
            </a:r>
          </a:p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CASA</a:t>
            </a:r>
            <a:endParaRPr lang="es-ES" dirty="0">
              <a:latin typeface="KG Miss Kindy Chunky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8F4DEB-2B5E-4F72-BB46-4ACC4380FC6E}"/>
              </a:ext>
            </a:extLst>
          </p:cNvPr>
          <p:cNvSpPr txBox="1"/>
          <p:nvPr/>
        </p:nvSpPr>
        <p:spPr>
          <a:xfrm>
            <a:off x="1376050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LEER</a:t>
            </a:r>
            <a:endParaRPr lang="es-ES" dirty="0">
              <a:latin typeface="KG Miss Kindy Chun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82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FE2D4F8-62DD-4B5A-8A07-16B825CFE25F}"/>
              </a:ext>
            </a:extLst>
          </p:cNvPr>
          <p:cNvSpPr txBox="1"/>
          <p:nvPr/>
        </p:nvSpPr>
        <p:spPr>
          <a:xfrm>
            <a:off x="1376050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DUCHARSE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59BF778-C242-4C91-8C3C-5C5C2FF21AE2}"/>
              </a:ext>
            </a:extLst>
          </p:cNvPr>
          <p:cNvSpPr txBox="1"/>
          <p:nvPr/>
        </p:nvSpPr>
        <p:spPr>
          <a:xfrm>
            <a:off x="7014255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BAÑARSE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pic>
        <p:nvPicPr>
          <p:cNvPr id="3" name="Imagen 2" descr="Icono&#10;&#10;Descripción generada automáticamente con confianza media">
            <a:extLst>
              <a:ext uri="{FF2B5EF4-FFF2-40B4-BE49-F238E27FC236}">
                <a16:creationId xmlns:a16="http://schemas.microsoft.com/office/drawing/2014/main" id="{63564AD2-D5F5-46B8-BB55-50AC5B273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69" y="1388138"/>
            <a:ext cx="3566483" cy="3566483"/>
          </a:xfrm>
          <a:prstGeom prst="rect">
            <a:avLst/>
          </a:prstGeom>
        </p:spPr>
      </p:pic>
      <p:pic>
        <p:nvPicPr>
          <p:cNvPr id="10" name="Imagen 9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63D2737B-327C-4B26-A612-1DC83CF7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64" y="1332534"/>
            <a:ext cx="3686221" cy="36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Forma&#10;&#10;Descripción generada automáticamente con confianza media">
            <a:extLst>
              <a:ext uri="{FF2B5EF4-FFF2-40B4-BE49-F238E27FC236}">
                <a16:creationId xmlns:a16="http://schemas.microsoft.com/office/drawing/2014/main" id="{609B94E7-0016-4CD5-A4E7-DC49AD23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08" y="1371533"/>
            <a:ext cx="3571405" cy="35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FE2D4F8-62DD-4B5A-8A07-16B825CFE25F}"/>
              </a:ext>
            </a:extLst>
          </p:cNvPr>
          <p:cNvSpPr txBox="1"/>
          <p:nvPr/>
        </p:nvSpPr>
        <p:spPr>
          <a:xfrm>
            <a:off x="1376050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VESTIRSE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59BF778-C242-4C91-8C3C-5C5C2FF21AE2}"/>
              </a:ext>
            </a:extLst>
          </p:cNvPr>
          <p:cNvSpPr txBox="1"/>
          <p:nvPr/>
        </p:nvSpPr>
        <p:spPr>
          <a:xfrm>
            <a:off x="7062061" y="4880950"/>
            <a:ext cx="379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ATARSE LOS CORDONES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pic>
        <p:nvPicPr>
          <p:cNvPr id="5" name="Imagen 4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73F41483-0E5C-448F-BD49-5838265D8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08" y="1250325"/>
            <a:ext cx="3042751" cy="39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0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FE2D4F8-62DD-4B5A-8A07-16B825CFE25F}"/>
              </a:ext>
            </a:extLst>
          </p:cNvPr>
          <p:cNvSpPr txBox="1"/>
          <p:nvPr/>
        </p:nvSpPr>
        <p:spPr>
          <a:xfrm>
            <a:off x="1423856" y="4738164"/>
            <a:ext cx="379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LAVARSE LOS DIENTES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pic>
        <p:nvPicPr>
          <p:cNvPr id="11" name="Imagen 10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3EF98BDA-E0C2-43F3-84E9-9AB3A316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79" y="1486063"/>
            <a:ext cx="4172185" cy="3143684"/>
          </a:xfrm>
          <a:prstGeom prst="rect">
            <a:avLst/>
          </a:prstGeom>
        </p:spPr>
      </p:pic>
      <p:pic>
        <p:nvPicPr>
          <p:cNvPr id="14" name="Imagen 1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85634F1-E138-4337-AB70-00FF5E63B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367" y="1381118"/>
            <a:ext cx="2818615" cy="3685882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06BF29F-0DBB-484E-A16D-FAA9E58B214C}"/>
              </a:ext>
            </a:extLst>
          </p:cNvPr>
          <p:cNvSpPr txBox="1"/>
          <p:nvPr/>
        </p:nvSpPr>
        <p:spPr>
          <a:xfrm>
            <a:off x="7014255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PEINARSE</a:t>
            </a:r>
            <a:endParaRPr lang="es-ES" dirty="0">
              <a:latin typeface="KG Miss Kindy Chunk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9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1FE2D4F8-62DD-4B5A-8A07-16B825CFE25F}"/>
              </a:ext>
            </a:extLst>
          </p:cNvPr>
          <p:cNvSpPr txBox="1"/>
          <p:nvPr/>
        </p:nvSpPr>
        <p:spPr>
          <a:xfrm>
            <a:off x="1423856" y="4738164"/>
            <a:ext cx="379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LAVARSE LAS MANOS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06BF29F-0DBB-484E-A16D-FAA9E58B214C}"/>
              </a:ext>
            </a:extLst>
          </p:cNvPr>
          <p:cNvSpPr txBox="1"/>
          <p:nvPr/>
        </p:nvSpPr>
        <p:spPr>
          <a:xfrm>
            <a:off x="7014255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IR AL BAÑO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3" name="Imagen 2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E88C62D5-EAA4-4D5A-AE4F-DD59A67B8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8" y="1220691"/>
            <a:ext cx="3530708" cy="35307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D2C77F-78E8-4149-B2DF-93132C2DE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597" y="137153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06BF29F-0DBB-484E-A16D-FAA9E58B214C}"/>
              </a:ext>
            </a:extLst>
          </p:cNvPr>
          <p:cNvSpPr txBox="1"/>
          <p:nvPr/>
        </p:nvSpPr>
        <p:spPr>
          <a:xfrm>
            <a:off x="7014255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ALMORZAR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2EBE6EFA-F600-4ABC-8DD6-F30C090DD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50" y="1365704"/>
            <a:ext cx="3601041" cy="3601041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F8F4DEB-2B5E-4F72-BB46-4ACC4380FC6E}"/>
              </a:ext>
            </a:extLst>
          </p:cNvPr>
          <p:cNvSpPr txBox="1"/>
          <p:nvPr/>
        </p:nvSpPr>
        <p:spPr>
          <a:xfrm>
            <a:off x="1376050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DESAYUNAR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14" name="Imagen 13" descr="Imagen que contiene Texto&#10;&#10;Descripción generada automáticamente">
            <a:extLst>
              <a:ext uri="{FF2B5EF4-FFF2-40B4-BE49-F238E27FC236}">
                <a16:creationId xmlns:a16="http://schemas.microsoft.com/office/drawing/2014/main" id="{92564891-A427-412A-B108-090EB48A7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81" y="1527920"/>
            <a:ext cx="3606215" cy="36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9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06BF29F-0DBB-484E-A16D-FAA9E58B214C}"/>
              </a:ext>
            </a:extLst>
          </p:cNvPr>
          <p:cNvSpPr txBox="1"/>
          <p:nvPr/>
        </p:nvSpPr>
        <p:spPr>
          <a:xfrm>
            <a:off x="7014255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CENAR</a:t>
            </a:r>
            <a:endParaRPr lang="es-ES" dirty="0">
              <a:latin typeface="KG Miss Kindy Chunky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8F4DEB-2B5E-4F72-BB46-4ACC4380FC6E}"/>
              </a:ext>
            </a:extLst>
          </p:cNvPr>
          <p:cNvSpPr txBox="1"/>
          <p:nvPr/>
        </p:nvSpPr>
        <p:spPr>
          <a:xfrm>
            <a:off x="1376050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MERENDAR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1C191764-AB8E-4BC3-A73E-DC675D44E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543" y="1386365"/>
            <a:ext cx="3602863" cy="3602863"/>
          </a:xfrm>
          <a:prstGeom prst="rect">
            <a:avLst/>
          </a:prstGeom>
        </p:spPr>
      </p:pic>
      <p:pic>
        <p:nvPicPr>
          <p:cNvPr id="11" name="Imagen 1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CAC0BFD-3A47-49E7-8957-1F39B2FF3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15" y="1381118"/>
            <a:ext cx="3608110" cy="360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CF8F4DEB-2B5E-4F72-BB46-4ACC4380FC6E}"/>
              </a:ext>
            </a:extLst>
          </p:cNvPr>
          <p:cNvSpPr txBox="1"/>
          <p:nvPr/>
        </p:nvSpPr>
        <p:spPr>
          <a:xfrm>
            <a:off x="1376050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IR AL COLEGIO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63CE572-EE7F-45DB-8EB4-87B26C5E3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68" y="1675423"/>
            <a:ext cx="3507153" cy="350715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945F1446-DE9D-42CD-9722-26E3B6E50DF1}"/>
              </a:ext>
            </a:extLst>
          </p:cNvPr>
          <p:cNvSpPr txBox="1"/>
          <p:nvPr/>
        </p:nvSpPr>
        <p:spPr>
          <a:xfrm>
            <a:off x="7014255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IR AL PARQUE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FEA600-7EB8-47B5-9796-108BF19F0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17" y="1371533"/>
            <a:ext cx="3606215" cy="36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7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0D3AE917-4E71-4C6F-A3EB-5A60D7B94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493" y="1349450"/>
            <a:ext cx="3648963" cy="36489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897C807-D00F-4B37-8B0A-D3ACBA807337}"/>
              </a:ext>
            </a:extLst>
          </p:cNvPr>
          <p:cNvSpPr/>
          <p:nvPr/>
        </p:nvSpPr>
        <p:spPr>
          <a:xfrm>
            <a:off x="788721" y="502920"/>
            <a:ext cx="4920342" cy="5852160"/>
          </a:xfrm>
          <a:prstGeom prst="rect">
            <a:avLst/>
          </a:prstGeom>
          <a:solidFill>
            <a:schemeClr val="bg1"/>
          </a:solidFill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BAAF60E-42CD-41E8-8BD8-F285326C5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9" y="5872374"/>
            <a:ext cx="4781006" cy="3742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F840F9-7DBE-415B-800B-A1FD92ECC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4970" y="3143884"/>
            <a:ext cx="4781006" cy="3742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FC8E4B-0846-4663-B914-0B1864958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048775" y="3241856"/>
            <a:ext cx="4781006" cy="37428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EC1CBDA-FAF9-4B87-8046-F0526CFC4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8389" y="538810"/>
            <a:ext cx="4781006" cy="3742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8EA481-F589-4791-B61A-B8AF009AD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8" y="942733"/>
            <a:ext cx="808605" cy="27795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B6E60B99-4F14-48D6-A0B3-9B7FC244E739}"/>
              </a:ext>
            </a:extLst>
          </p:cNvPr>
          <p:cNvSpPr/>
          <p:nvPr/>
        </p:nvSpPr>
        <p:spPr>
          <a:xfrm>
            <a:off x="6426926" y="502920"/>
            <a:ext cx="4920342" cy="5852160"/>
          </a:xfrm>
          <a:prstGeom prst="rect">
            <a:avLst/>
          </a:prstGeom>
          <a:noFill/>
          <a:ln w="76200">
            <a:solidFill>
              <a:srgbClr val="93AF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71E3949-8212-4D89-B12B-D91FA5B5F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4" y="5872374"/>
            <a:ext cx="4781006" cy="3742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A2D216C-1F48-430C-BB21-56E579006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3235" y="3143884"/>
            <a:ext cx="4781006" cy="37428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CBC48BF-4E8B-4F04-AF02-9D8FDE834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686980" y="3241856"/>
            <a:ext cx="4781006" cy="374289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810355-9E82-4F4A-8552-0E0F66A4C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6594" y="538810"/>
            <a:ext cx="4781006" cy="37428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2D8011C-8C21-4F8C-A644-E91C10AC8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73" y="942733"/>
            <a:ext cx="808605" cy="27795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306BF29F-0DBB-484E-A16D-FAA9E58B214C}"/>
              </a:ext>
            </a:extLst>
          </p:cNvPr>
          <p:cNvSpPr txBox="1"/>
          <p:nvPr/>
        </p:nvSpPr>
        <p:spPr>
          <a:xfrm>
            <a:off x="7096895" y="4801952"/>
            <a:ext cx="3793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HACER LOS DEBERES</a:t>
            </a:r>
            <a:endParaRPr lang="es-ES" dirty="0">
              <a:latin typeface="KG Miss Kindy Chunky" panose="02000000000000000000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8F4DEB-2B5E-4F72-BB46-4ACC4380FC6E}"/>
              </a:ext>
            </a:extLst>
          </p:cNvPr>
          <p:cNvSpPr txBox="1"/>
          <p:nvPr/>
        </p:nvSpPr>
        <p:spPr>
          <a:xfrm>
            <a:off x="1376050" y="5127172"/>
            <a:ext cx="3793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KG Miss Kindy Chunky" panose="02000000000000000000" pitchFamily="2" charset="0"/>
              </a:rPr>
              <a:t>JUGAR</a:t>
            </a:r>
            <a:endParaRPr lang="es-ES" dirty="0">
              <a:latin typeface="KG Miss Kindy Chunky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AC9E54F-36E1-476C-BB0E-E121830D7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69" y="1989055"/>
            <a:ext cx="3803845" cy="28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29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</Words>
  <Application>Microsoft Office PowerPoint</Application>
  <PresentationFormat>Panorámica</PresentationFormat>
  <Paragraphs>21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KG Miss Kindy Chunky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 </dc:creator>
  <cp:lastModifiedBy> </cp:lastModifiedBy>
  <cp:revision>1</cp:revision>
  <dcterms:created xsi:type="dcterms:W3CDTF">2021-08-25T11:25:18Z</dcterms:created>
  <dcterms:modified xsi:type="dcterms:W3CDTF">2021-08-25T11:52:11Z</dcterms:modified>
</cp:coreProperties>
</file>