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41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4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8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23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9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44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32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48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8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3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7EB2-6ECD-4F41-8680-1728279264B3}" type="datetimeFigureOut">
              <a:rPr lang="es-MX" smtClean="0"/>
              <a:t>26/05/20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6E0B-A716-4550-A131-E06DDB44A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47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r-Creando-Star-Leyva-464169540446644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uarto, computadora&#10;&#10;Descripción generada automáticamente">
            <a:extLst>
              <a:ext uri="{FF2B5EF4-FFF2-40B4-BE49-F238E27FC236}">
                <a16:creationId xmlns:a16="http://schemas.microsoft.com/office/drawing/2014/main" id="{3AC99040-9BDC-40A9-A879-DDCCDBC1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89A4EC5-9AD1-4F6D-BF37-1A3B7B58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E5611F-837D-4D7C-8533-F8FDE76C6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2D889558-8157-45C3-A05D-C8C42B60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1D7427-0FF4-470D-8599-CEA1CED26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A4763AC-8FC3-41D8-B8A2-759A131EE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9613E34-C2D3-462D-97CB-5FDB6C610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0D86C8-E525-4618-8EA5-CFD7ADE5A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DCF554-C59D-4CF4-A0AA-129FF8CFB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5844CD-6C55-4A1A-9C56-2DC010F6C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D2BE1E7-0A38-48EF-907B-A95AF6F9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4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123BDF4F-187B-4586-8781-A4F52CE4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951C2ED-3496-48B1-9802-259556EF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DC8BDE-DDBE-4C7B-81D0-69B6EEDCB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A454E6A0-75D1-499C-B86C-068E52A0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uz, grupo, cuarto, blanco&#10;&#10;Descripción generada automáticamente">
            <a:extLst>
              <a:ext uri="{FF2B5EF4-FFF2-40B4-BE49-F238E27FC236}">
                <a16:creationId xmlns:a16="http://schemas.microsoft.com/office/drawing/2014/main" id="{1099CE14-D960-4998-BEB6-8FFC23D44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F8769BB-9B52-4EBE-9EBF-99D26451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DABA2E0-A0D2-4C3F-8487-16BFEE25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6110366-1AFF-4F43-889D-EADCA2EA6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competencia de atletismo&#10;&#10;Descripción generada automáticamente">
            <a:extLst>
              <a:ext uri="{FF2B5EF4-FFF2-40B4-BE49-F238E27FC236}">
                <a16:creationId xmlns:a16="http://schemas.microsoft.com/office/drawing/2014/main" id="{AA2304A7-CBAC-431E-B6C2-ABEC2F7A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1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91370A-DB19-48DA-91C4-8554EE812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A390398-ACD3-4D7D-9E6F-60E732C7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7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39BB30-D773-4CEF-BF2B-0882CB24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4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0B1224E-5BFB-4811-A610-FA689BD20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C8010B0-83C9-452D-98CF-D57E0B78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CCCE026F-BADD-45BF-8C3E-77F574DC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8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927092-7141-4235-8C0D-525DE5F9A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53DF2C1-B18A-4A96-8868-A36DA661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DD57461-4403-4748-86F2-D6AF72B2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125463-7826-410E-86C5-1273542C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1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9FDD7E64-20E4-4553-A0BB-B06E12D5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blanco, tabla, verde, grupo&#10;&#10;Descripción generada automáticamente">
            <a:extLst>
              <a:ext uri="{FF2B5EF4-FFF2-40B4-BE49-F238E27FC236}">
                <a16:creationId xmlns:a16="http://schemas.microsoft.com/office/drawing/2014/main" id="{5AD38AD2-E415-4FA5-94EA-54D829F0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8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29E57C2-30CA-4CA4-AB07-ACE62585F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9097B24-1969-47F9-AE90-C23630628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0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FB645DA-1C0B-4C5B-986F-34DEA9893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1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94F0A1F-0551-4A83-B564-A8465D861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0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E16FF2-5CA2-4B7A-BFBA-A0C7DAFBE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3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upo, blanco&#10;&#10;Descripción generada automáticamente">
            <a:extLst>
              <a:ext uri="{FF2B5EF4-FFF2-40B4-BE49-F238E27FC236}">
                <a16:creationId xmlns:a16="http://schemas.microsoft.com/office/drawing/2014/main" id="{62B9CDAF-9176-4565-92FE-1B74017A3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4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88AA5FE-532E-4FB1-A768-29F4C479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5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7446292-E844-44C5-ACFA-3D108DD9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79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099440-A07A-4354-8DA4-0618A45F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1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6A3873-AD36-40DE-8F33-8E721D16B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95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upo, parado&#10;&#10;Descripción generada automáticamente">
            <a:extLst>
              <a:ext uri="{FF2B5EF4-FFF2-40B4-BE49-F238E27FC236}">
                <a16:creationId xmlns:a16="http://schemas.microsoft.com/office/drawing/2014/main" id="{5DF6398C-DCE9-48DA-898C-8BA13E1D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3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E7017B1-5E90-406F-B383-D9886DA0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BFC5207-1D1E-4716-8988-2959DABA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5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A0F08E8-8CF5-4497-A740-1D51B99F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9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095E87-EBFC-419F-8091-340BFA9D9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63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9C93414-B79F-4EB8-AE30-694AEA48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4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upo&#10;&#10;Descripción generada automáticamente">
            <a:extLst>
              <a:ext uri="{FF2B5EF4-FFF2-40B4-BE49-F238E27FC236}">
                <a16:creationId xmlns:a16="http://schemas.microsoft.com/office/drawing/2014/main" id="{277BAFF2-5ED5-4785-A06A-C94E75D6F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27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33ECA11-DC38-4EBB-BF9D-1AE611C6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F5BD25A-0B0F-4C3F-B894-99121EA2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09C416-A1BB-4C56-A1F7-D859A56A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92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F44A34-C993-4D93-9DEC-0FD72426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53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3950D7-6BFC-4B2B-AA63-24DFBCA5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1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6DDF9A2-25A9-48E7-8518-A71E1EF71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5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FE1CEC-4292-45BF-8CD5-F9C484758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7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33BA1DD-66EE-4D94-8347-8939EDFA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8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1CDB8BF-1625-4322-89BD-955561AB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3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40AB0B15-27A9-4222-B529-FF71863C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F02C9B-307B-4DAC-8F08-BE7868307EB3}"/>
              </a:ext>
            </a:extLst>
          </p:cNvPr>
          <p:cNvSpPr txBox="1"/>
          <p:nvPr/>
        </p:nvSpPr>
        <p:spPr>
          <a:xfrm rot="16200000">
            <a:off x="-258895" y="31058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https://www.facebook.com/Star-Creando-Star-Leyva-464169540446644/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49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2D12B2-FE99-41A8-901F-503FC753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upo&#10;&#10;Descripción generada automáticamente">
            <a:extLst>
              <a:ext uri="{FF2B5EF4-FFF2-40B4-BE49-F238E27FC236}">
                <a16:creationId xmlns:a16="http://schemas.microsoft.com/office/drawing/2014/main" id="{1E90F588-3621-42C9-9D84-9FA9C5E2E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9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8EEDF96-A4FD-4E07-8B4D-AB282A71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1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19765</TotalTime>
  <Words>10</Words>
  <Application>Microsoft Macintosh PowerPoint</Application>
  <PresentationFormat>Carta (216 x 279 mm)</PresentationFormat>
  <Paragraphs>1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 leyva</dc:creator>
  <cp:lastModifiedBy>Usuario de Microsoft Office</cp:lastModifiedBy>
  <cp:revision>1</cp:revision>
  <dcterms:created xsi:type="dcterms:W3CDTF">2020-05-17T05:00:06Z</dcterms:created>
  <dcterms:modified xsi:type="dcterms:W3CDTF">2020-06-09T08:13:39Z</dcterms:modified>
</cp:coreProperties>
</file>